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Lst>
  <p:notesMasterIdLst>
    <p:notesMasterId r:id="rId51"/>
  </p:notesMasterIdLst>
  <p:handoutMasterIdLst>
    <p:handoutMasterId r:id="rId52"/>
  </p:handoutMasterIdLst>
  <p:sldIdLst>
    <p:sldId id="1861" r:id="rId8"/>
    <p:sldId id="4671" r:id="rId9"/>
    <p:sldId id="4672" r:id="rId10"/>
    <p:sldId id="258" r:id="rId11"/>
    <p:sldId id="4685" r:id="rId12"/>
    <p:sldId id="4669" r:id="rId13"/>
    <p:sldId id="1584" r:id="rId14"/>
    <p:sldId id="4359" r:id="rId15"/>
    <p:sldId id="4673" r:id="rId16"/>
    <p:sldId id="4366" r:id="rId17"/>
    <p:sldId id="4363" r:id="rId18"/>
    <p:sldId id="4362" r:id="rId19"/>
    <p:sldId id="300" r:id="rId20"/>
    <p:sldId id="3211" r:id="rId21"/>
    <p:sldId id="599" r:id="rId22"/>
    <p:sldId id="1247" r:id="rId23"/>
    <p:sldId id="4351" r:id="rId24"/>
    <p:sldId id="4674" r:id="rId25"/>
    <p:sldId id="4352" r:id="rId26"/>
    <p:sldId id="4689" r:id="rId27"/>
    <p:sldId id="4686" r:id="rId28"/>
    <p:sldId id="4687" r:id="rId29"/>
    <p:sldId id="4688" r:id="rId30"/>
    <p:sldId id="4357" r:id="rId31"/>
    <p:sldId id="4675" r:id="rId32"/>
    <p:sldId id="4353" r:id="rId33"/>
    <p:sldId id="4680" r:id="rId34"/>
    <p:sldId id="4676" r:id="rId35"/>
    <p:sldId id="4670" r:id="rId36"/>
    <p:sldId id="4681" r:id="rId37"/>
    <p:sldId id="4677" r:id="rId38"/>
    <p:sldId id="4378" r:id="rId39"/>
    <p:sldId id="4355" r:id="rId40"/>
    <p:sldId id="4358" r:id="rId41"/>
    <p:sldId id="4678" r:id="rId42"/>
    <p:sldId id="4524" r:id="rId43"/>
    <p:sldId id="4512" r:id="rId44"/>
    <p:sldId id="4682" r:id="rId45"/>
    <p:sldId id="4679" r:id="rId46"/>
    <p:sldId id="4683" r:id="rId47"/>
    <p:sldId id="4379" r:id="rId48"/>
    <p:sldId id="4361" r:id="rId49"/>
    <p:sldId id="4367"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685"/>
            <p14:sldId id="4669"/>
            <p14:sldId id="1584"/>
            <p14:sldId id="4359"/>
          </p14:sldIdLst>
        </p14:section>
        <p14:section name="Module 2: Big Data Clusters and Data Virtualization" id="{E0DAB4AD-BE66-4B7B-B599-497E058CE2A0}">
          <p14:sldIdLst>
            <p14:sldId id="4673"/>
            <p14:sldId id="4366"/>
            <p14:sldId id="4363"/>
            <p14:sldId id="4362"/>
            <p14:sldId id="300"/>
            <p14:sldId id="3211"/>
            <p14:sldId id="599"/>
            <p14:sldId id="1247"/>
            <p14:sldId id="4351"/>
          </p14:sldIdLst>
        </p14:section>
        <p14:section name="Module 3: Intelligent Performance" id="{A9B056A4-974A-4EF4-BE70-786E99EC2720}">
          <p14:sldIdLst>
            <p14:sldId id="4674"/>
            <p14:sldId id="4352"/>
            <p14:sldId id="4689"/>
            <p14:sldId id="4686"/>
            <p14:sldId id="4687"/>
            <p14:sldId id="4688"/>
            <p14:sldId id="4357"/>
          </p14:sldIdLst>
        </p14:section>
        <p14:section name="Module 4: New Security Capabilities" id="{5E42D3BF-EDD2-469D-94D6-EE89F56AF5FD}">
          <p14:sldIdLst>
            <p14:sldId id="4675"/>
            <p14:sldId id="4353"/>
            <p14:sldId id="4680"/>
          </p14:sldIdLst>
        </p14:section>
        <p14:section name="Module 5: Mission Critical Availability" id="{6C1FF688-49F7-45AA-AC69-20DA286D761C}">
          <p14:sldIdLst>
            <p14:sldId id="4676"/>
            <p14:sldId id="4670"/>
            <p14:sldId id="4681"/>
          </p14:sldIdLst>
        </p14:section>
        <p14:section name="Module 6: The Modern Development Platform" id="{14B218F2-AD35-4A69-AE11-EBEC8BABA129}">
          <p14:sldIdLst>
            <p14:sldId id="4677"/>
            <p14:sldId id="4378"/>
            <p14:sldId id="4355"/>
            <p14:sldId id="4358"/>
          </p14:sldIdLst>
        </p14:section>
        <p14:section name="Module 7: SQL Server on Linux" id="{DD71F27A-46D4-421F-AF5C-2BEB085E2D28}">
          <p14:sldIdLst>
            <p14:sldId id="4678"/>
            <p14:sldId id="4524"/>
            <p14:sldId id="4512"/>
            <p14:sldId id="4682"/>
          </p14:sldIdLst>
        </p14:section>
        <p14:section name="Module 8: SQL Server Containers and Kubernetes" id="{B5108F24-44EA-45DA-B90B-B564F62501BD}">
          <p14:sldIdLst>
            <p14:sldId id="4679"/>
            <p14:sldId id="4683"/>
          </p14:sldIdLst>
        </p14:section>
        <p14:section name="Module 9: What else is New" id="{539FD78F-9A46-45AD-A738-C40206DB86BF}">
          <p14:sldIdLst>
            <p14:sldId id="4379"/>
          </p14:sldIdLst>
        </p14:section>
        <p14:section name="Module 10: Migration and Next Steps" id="{30AAF4D8-7A8C-4980-8927-A29D0A9FB2E3}">
          <p14:sldIdLst>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7BEAC-85A7-44E0-BC28-578FC3DF3703}" v="1695" dt="2019-01-22T00:50:46.6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6" autoAdjust="0"/>
    <p:restoredTop sz="89231" autoAdjust="0"/>
  </p:normalViewPr>
  <p:slideViewPr>
    <p:cSldViewPr snapToGrid="0">
      <p:cViewPr varScale="1">
        <p:scale>
          <a:sx n="97" d="100"/>
          <a:sy n="97" d="100"/>
        </p:scale>
        <p:origin x="96" y="7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viewProps" Target="viewProps.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Bob Ward" userId="6da7c2dd-8e2e-469f-a216-c384312e2a2d" providerId="ADAL" clId="{CC07BEAC-85A7-44E0-BC28-578FC3DF3703}"/>
    <pc:docChg chg="undo custSel addSld delSld modSld sldOrd modSection">
      <pc:chgData name="Bob Ward" userId="6da7c2dd-8e2e-469f-a216-c384312e2a2d" providerId="ADAL" clId="{CC07BEAC-85A7-44E0-BC28-578FC3DF3703}" dt="2019-01-22T00:50:46.660" v="2343" actId="3680"/>
      <pc:docMkLst>
        <pc:docMk/>
      </pc:docMkLst>
      <pc:sldChg chg="add">
        <pc:chgData name="Bob Ward" userId="6da7c2dd-8e2e-469f-a216-c384312e2a2d" providerId="ADAL" clId="{CC07BEAC-85A7-44E0-BC28-578FC3DF3703}" dt="2019-01-21T23:04:11.958" v="1111"/>
        <pc:sldMkLst>
          <pc:docMk/>
          <pc:sldMk cId="500996614" sldId="258"/>
        </pc:sldMkLst>
      </pc:sldChg>
      <pc:sldChg chg="modNotesTx">
        <pc:chgData name="Bob Ward" userId="6da7c2dd-8e2e-469f-a216-c384312e2a2d" providerId="ADAL" clId="{CC07BEAC-85A7-44E0-BC28-578FC3DF3703}" dt="2019-01-21T15:21:43.365" v="526" actId="20577"/>
        <pc:sldMkLst>
          <pc:docMk/>
          <pc:sldMk cId="1057058229" sldId="1247"/>
        </pc:sldMkLst>
      </pc:sldChg>
      <pc:sldChg chg="addSp delSp modSp add delAnim modAnim modNotesTx">
        <pc:chgData name="Bob Ward" userId="6da7c2dd-8e2e-469f-a216-c384312e2a2d" providerId="ADAL" clId="{CC07BEAC-85A7-44E0-BC28-578FC3DF3703}" dt="2019-01-21T15:27:10.905" v="677"/>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modSp">
        <pc:chgData name="Bob Ward" userId="6da7c2dd-8e2e-469f-a216-c384312e2a2d" providerId="ADAL" clId="{CC07BEAC-85A7-44E0-BC28-578FC3DF3703}" dt="2019-01-21T15:21:58.340" v="534" actId="20577"/>
        <pc:sldMkLst>
          <pc:docMk/>
          <pc:sldMk cId="445609033" sldId="4351"/>
        </pc:sldMkLst>
        <pc:spChg chg="mod">
          <ac:chgData name="Bob Ward" userId="6da7c2dd-8e2e-469f-a216-c384312e2a2d" providerId="ADAL" clId="{CC07BEAC-85A7-44E0-BC28-578FC3DF3703}" dt="2019-01-21T15:21:58.340" v="534" actId="20577"/>
          <ac:spMkLst>
            <pc:docMk/>
            <pc:sldMk cId="445609033" sldId="4351"/>
            <ac:spMk id="3" creationId="{00000000-0000-0000-0000-000000000000}"/>
          </ac:spMkLst>
        </pc:spChg>
      </pc:sldChg>
      <pc:sldChg chg="modSp">
        <pc:chgData name="Bob Ward" userId="6da7c2dd-8e2e-469f-a216-c384312e2a2d" providerId="ADAL" clId="{CC07BEAC-85A7-44E0-BC28-578FC3DF3703}" dt="2019-01-21T15:09:23.617" v="162" actId="1076"/>
        <pc:sldMkLst>
          <pc:docMk/>
          <pc:sldMk cId="1122910760" sldId="4353"/>
        </pc:sldMkLst>
        <pc:spChg chg="mod">
          <ac:chgData name="Bob Ward" userId="6da7c2dd-8e2e-469f-a216-c384312e2a2d" providerId="ADAL" clId="{CC07BEAC-85A7-44E0-BC28-578FC3DF3703}" dt="2019-01-21T15:09:23.617" v="162" actId="1076"/>
          <ac:spMkLst>
            <pc:docMk/>
            <pc:sldMk cId="1122910760" sldId="4353"/>
            <ac:spMk id="70" creationId="{1732ACB7-C0E2-8548-B01C-7B04B3DE4A8D}"/>
          </ac:spMkLst>
        </pc:spChg>
      </pc:sldChg>
      <pc:sldChg chg="modSp">
        <pc:chgData name="Bob Ward" userId="6da7c2dd-8e2e-469f-a216-c384312e2a2d" providerId="ADAL" clId="{CC07BEAC-85A7-44E0-BC28-578FC3DF3703}" dt="2019-01-21T15:22:07.618" v="542" actId="20577"/>
        <pc:sldMkLst>
          <pc:docMk/>
          <pc:sldMk cId="3580746693" sldId="4357"/>
        </pc:sldMkLst>
        <pc:spChg chg="mod">
          <ac:chgData name="Bob Ward" userId="6da7c2dd-8e2e-469f-a216-c384312e2a2d" providerId="ADAL" clId="{CC07BEAC-85A7-44E0-BC28-578FC3DF3703}" dt="2019-01-21T15:22:07.618" v="542" actId="20577"/>
          <ac:spMkLst>
            <pc:docMk/>
            <pc:sldMk cId="3580746693" sldId="4357"/>
            <ac:spMk id="3" creationId="{00000000-0000-0000-0000-000000000000}"/>
          </ac:spMkLst>
        </pc:spChg>
      </pc:sldChg>
      <pc:sldChg chg="modSp">
        <pc:chgData name="Bob Ward" userId="6da7c2dd-8e2e-469f-a216-c384312e2a2d" providerId="ADAL" clId="{CC07BEAC-85A7-44E0-BC28-578FC3DF3703}" dt="2019-01-21T15:22:40.499" v="566" actId="20577"/>
        <pc:sldMkLst>
          <pc:docMk/>
          <pc:sldMk cId="870761287" sldId="4358"/>
        </pc:sldMkLst>
        <pc:spChg chg="mod">
          <ac:chgData name="Bob Ward" userId="6da7c2dd-8e2e-469f-a216-c384312e2a2d" providerId="ADAL" clId="{CC07BEAC-85A7-44E0-BC28-578FC3DF3703}" dt="2019-01-21T15:22:40.499" v="566" actId="20577"/>
          <ac:spMkLst>
            <pc:docMk/>
            <pc:sldMk cId="870761287" sldId="4358"/>
            <ac:spMk id="3" creationId="{00000000-0000-0000-0000-000000000000}"/>
          </ac:spMkLst>
        </pc:spChg>
      </pc:sldChg>
      <pc:sldChg chg="addSp modSp">
        <pc:chgData name="Bob Ward" userId="6da7c2dd-8e2e-469f-a216-c384312e2a2d" providerId="ADAL" clId="{CC07BEAC-85A7-44E0-BC28-578FC3DF3703}" dt="2019-01-21T14:56:52.644" v="21" actId="1076"/>
        <pc:sldMkLst>
          <pc:docMk/>
          <pc:sldMk cId="3721142759" sldId="4359"/>
        </pc:sldMkLst>
        <pc:spChg chg="add mod">
          <ac:chgData name="Bob Ward" userId="6da7c2dd-8e2e-469f-a216-c384312e2a2d" providerId="ADAL" clId="{CC07BEAC-85A7-44E0-BC28-578FC3DF3703}" dt="2019-01-21T14:56:52.644" v="21" actId="1076"/>
          <ac:spMkLst>
            <pc:docMk/>
            <pc:sldMk cId="3721142759" sldId="4359"/>
            <ac:spMk id="5" creationId="{B744BAA0-0D3D-4C7D-8ED2-342075EAC776}"/>
          </ac:spMkLst>
        </pc:sp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pc:chgData name="Bob Ward" userId="6da7c2dd-8e2e-469f-a216-c384312e2a2d" providerId="ADAL" clId="{CC07BEAC-85A7-44E0-BC28-578FC3DF3703}" dt="2019-01-21T15:22:18.710" v="550" actId="20577"/>
        <pc:sldMkLst>
          <pc:docMk/>
          <pc:sldMk cId="737723831" sldId="4680"/>
        </pc:sldMkLst>
        <pc:spChg chg="mod">
          <ac:chgData name="Bob Ward" userId="6da7c2dd-8e2e-469f-a216-c384312e2a2d" providerId="ADAL" clId="{CC07BEAC-85A7-44E0-BC28-578FC3DF3703}" dt="2019-01-21T15:22:18.710" v="550" actId="20577"/>
          <ac:spMkLst>
            <pc:docMk/>
            <pc:sldMk cId="737723831" sldId="4680"/>
            <ac:spMk id="3" creationId="{00000000-0000-0000-0000-000000000000}"/>
          </ac:spMkLst>
        </pc:spChg>
      </pc:sldChg>
      <pc:sldChg chg="modSp">
        <pc:chgData name="Bob Ward" userId="6da7c2dd-8e2e-469f-a216-c384312e2a2d" providerId="ADAL" clId="{CC07BEAC-85A7-44E0-BC28-578FC3DF3703}" dt="2019-01-21T15:22:26.671" v="558" actId="20577"/>
        <pc:sldMkLst>
          <pc:docMk/>
          <pc:sldMk cId="3844499360" sldId="4681"/>
        </pc:sldMkLst>
        <pc:spChg chg="mod">
          <ac:chgData name="Bob Ward" userId="6da7c2dd-8e2e-469f-a216-c384312e2a2d" providerId="ADAL" clId="{CC07BEAC-85A7-44E0-BC28-578FC3DF3703}" dt="2019-01-21T15:22:26.671" v="558" actId="20577"/>
          <ac:spMkLst>
            <pc:docMk/>
            <pc:sldMk cId="3844499360" sldId="4681"/>
            <ac:spMk id="3" creationId="{00000000-0000-0000-0000-000000000000}"/>
          </ac:spMkLst>
        </pc:spChg>
      </pc:sldChg>
      <pc:sldChg chg="modSp">
        <pc:chgData name="Bob Ward" userId="6da7c2dd-8e2e-469f-a216-c384312e2a2d" providerId="ADAL" clId="{CC07BEAC-85A7-44E0-BC28-578FC3DF3703}" dt="2019-01-21T15:22:47.207" v="574" actId="20577"/>
        <pc:sldMkLst>
          <pc:docMk/>
          <pc:sldMk cId="1846894708" sldId="4682"/>
        </pc:sldMkLst>
        <pc:spChg chg="mod">
          <ac:chgData name="Bob Ward" userId="6da7c2dd-8e2e-469f-a216-c384312e2a2d" providerId="ADAL" clId="{CC07BEAC-85A7-44E0-BC28-578FC3DF3703}" dt="2019-01-21T15:22:47.207" v="574" actId="20577"/>
          <ac:spMkLst>
            <pc:docMk/>
            <pc:sldMk cId="1846894708" sldId="4682"/>
            <ac:spMk id="3" creationId="{00000000-0000-0000-0000-000000000000}"/>
          </ac:spMkLst>
        </pc:spChg>
      </pc:sldChg>
      <pc:sldChg chg="modSp">
        <pc:chgData name="Bob Ward" userId="6da7c2dd-8e2e-469f-a216-c384312e2a2d" providerId="ADAL" clId="{CC07BEAC-85A7-44E0-BC28-578FC3DF3703}" dt="2019-01-21T15:22:55.580" v="582" actId="20577"/>
        <pc:sldMkLst>
          <pc:docMk/>
          <pc:sldMk cId="3046267396" sldId="4683"/>
        </pc:sldMkLst>
        <pc:spChg chg="mod">
          <ac:chgData name="Bob Ward" userId="6da7c2dd-8e2e-469f-a216-c384312e2a2d" providerId="ADAL" clId="{CC07BEAC-85A7-44E0-BC28-578FC3DF3703}" dt="2019-01-21T15:22:55.580" v="582" actId="20577"/>
          <ac:spMkLst>
            <pc:docMk/>
            <pc:sldMk cId="3046267396" sldId="4683"/>
            <ac:spMk id="3"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1-21T23:20:08.377" v="1116"/>
        <pc:sldMkLst>
          <pc:docMk/>
          <pc:sldMk cId="863116531" sldId="4685"/>
        </pc:sldMkLst>
        <pc:spChg chg="mod">
          <ac:chgData name="Bob Ward" userId="6da7c2dd-8e2e-469f-a216-c384312e2a2d" providerId="ADAL" clId="{CC07BEAC-85A7-44E0-BC28-578FC3DF3703}" dt="2019-01-21T15:27:49.449" v="696" actId="20577"/>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pc:chgData name="Bob Ward" userId="6da7c2dd-8e2e-469f-a216-c384312e2a2d" providerId="ADAL" clId="{CC07BEAC-85A7-44E0-BC28-578FC3DF3703}" dt="2019-01-22T00:06:08.008" v="1935"/>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ac:chgData name="Bob Ward" userId="6da7c2dd-8e2e-469f-a216-c384312e2a2d" providerId="ADAL" clId="{CC07BEAC-85A7-44E0-BC28-578FC3DF3703}" dt="2019-01-22T00:04:40.990" v="1887"/>
          <ac:spMkLst>
            <pc:docMk/>
            <pc:sldMk cId="3314051149" sldId="4686"/>
            <ac:spMk id="4" creationId="{7CA8DF96-DDDC-4191-80BA-36B5882A9897}"/>
          </ac:spMkLst>
        </pc:spChg>
        <pc:graphicFrameChg chg="add mod">
          <ac:chgData name="Bob Ward" userId="6da7c2dd-8e2e-469f-a216-c384312e2a2d" providerId="ADAL" clId="{CC07BEAC-85A7-44E0-BC28-578FC3DF3703}" dt="2019-01-22T00:06:02.356" v="1933"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sldChg>
      <pc:sldChg chg="add">
        <pc:chgData name="Bob Ward" userId="6da7c2dd-8e2e-469f-a216-c384312e2a2d" providerId="ADAL" clId="{CC07BEAC-85A7-44E0-BC28-578FC3DF3703}" dt="2019-01-21T20:29:38.577" v="698"/>
        <pc:sldMkLst>
          <pc:docMk/>
          <pc:sldMk cId="43331595" sldId="4687"/>
        </pc:sldMkLst>
      </pc:sldChg>
      <pc:sldChg chg="addSp modSp add">
        <pc:chgData name="Bob Ward" userId="6da7c2dd-8e2e-469f-a216-c384312e2a2d" providerId="ADAL" clId="{CC07BEAC-85A7-44E0-BC28-578FC3DF3703}" dt="2019-01-22T00:03:47.657" v="1883" actId="20577"/>
        <pc:sldMkLst>
          <pc:docMk/>
          <pc:sldMk cId="1808960687" sldId="4688"/>
        </pc:sldMkLst>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modSp add ord">
        <pc:chgData name="Bob Ward" userId="6da7c2dd-8e2e-469f-a216-c384312e2a2d" providerId="ADAL" clId="{CC07BEAC-85A7-44E0-BC28-578FC3DF3703}" dt="2019-01-22T00:50:46.660" v="2343" actId="3680"/>
        <pc:sldMkLst>
          <pc:docMk/>
          <pc:sldMk cId="2247991029" sldId="4689"/>
        </pc:sldMkLst>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ac:chgData name="Bob Ward" userId="6da7c2dd-8e2e-469f-a216-c384312e2a2d" providerId="ADAL" clId="{CC07BEAC-85A7-44E0-BC28-578FC3DF3703}" dt="2019-01-22T00:06:34.481" v="1936"/>
          <ac:spMkLst>
            <pc:docMk/>
            <pc:sldMk cId="2247991029" sldId="4689"/>
            <ac:spMk id="4" creationId="{A8242765-A8D1-40E8-BB41-DEBF2D96353C}"/>
          </ac:spMkLst>
        </pc:spChg>
        <pc:spChg chg="add mod">
          <ac:chgData name="Bob Ward" userId="6da7c2dd-8e2e-469f-a216-c384312e2a2d" providerId="ADAL" clId="{CC07BEAC-85A7-44E0-BC28-578FC3DF3703}" dt="2019-01-22T00:38:25.310" v="2312" actId="207"/>
          <ac:spMkLst>
            <pc:docMk/>
            <pc:sldMk cId="2247991029" sldId="4689"/>
            <ac:spMk id="17" creationId="{969B3A57-BDD7-4640-823C-EF0DA391F127}"/>
          </ac:spMkLst>
        </pc:spChg>
        <pc:spChg chg="add">
          <ac:chgData name="Bob Ward" userId="6da7c2dd-8e2e-469f-a216-c384312e2a2d" providerId="ADAL" clId="{CC07BEAC-85A7-44E0-BC28-578FC3DF3703}" dt="2019-01-22T00:38:54.047" v="2313"/>
          <ac:spMkLst>
            <pc:docMk/>
            <pc:sldMk cId="2247991029" sldId="4689"/>
            <ac:spMk id="18" creationId="{AC875067-6E5B-4BA6-9040-3C23457B4ABB}"/>
          </ac:spMkLst>
        </pc:spChg>
        <pc:spChg chg="add">
          <ac:chgData name="Bob Ward" userId="6da7c2dd-8e2e-469f-a216-c384312e2a2d" providerId="ADAL" clId="{CC07BEAC-85A7-44E0-BC28-578FC3DF3703}" dt="2019-01-22T00:39:28.376" v="2315"/>
          <ac:spMkLst>
            <pc:docMk/>
            <pc:sldMk cId="2247991029" sldId="4689"/>
            <ac:spMk id="21" creationId="{DF09DCF5-3F23-49F7-904A-D667EA341707}"/>
          </ac:spMkLst>
        </pc:spChg>
        <pc:spChg chg="add">
          <ac:chgData name="Bob Ward" userId="6da7c2dd-8e2e-469f-a216-c384312e2a2d" providerId="ADAL" clId="{CC07BEAC-85A7-44E0-BC28-578FC3DF3703}" dt="2019-01-22T00:40:01.995" v="2317"/>
          <ac:spMkLst>
            <pc:docMk/>
            <pc:sldMk cId="2247991029" sldId="4689"/>
            <ac:spMk id="23" creationId="{21C1FB8D-CC85-4C61-A913-BB9F775C631A}"/>
          </ac:spMkLst>
        </pc:spChg>
        <pc:spChg chg="add">
          <ac:chgData name="Bob Ward" userId="6da7c2dd-8e2e-469f-a216-c384312e2a2d" providerId="ADAL" clId="{CC07BEAC-85A7-44E0-BC28-578FC3DF3703}" dt="2019-01-22T00:40:26.901" v="2318"/>
          <ac:spMkLst>
            <pc:docMk/>
            <pc:sldMk cId="2247991029" sldId="4689"/>
            <ac:spMk id="24" creationId="{48126318-057D-49A7-88CA-6E6B491340DD}"/>
          </ac:spMkLst>
        </pc:spChg>
        <pc:spChg chg="add mod">
          <ac:chgData name="Bob Ward" userId="6da7c2dd-8e2e-469f-a216-c384312e2a2d" providerId="ADAL" clId="{CC07BEAC-85A7-44E0-BC28-578FC3DF3703}" dt="2019-01-22T00:44:06.408" v="2326" actId="11529"/>
          <ac:spMkLst>
            <pc:docMk/>
            <pc:sldMk cId="2247991029" sldId="4689"/>
            <ac:spMk id="30" creationId="{8009D427-6E19-4E93-AA37-AD1B922BFBDC}"/>
          </ac:spMkLst>
        </pc:spChg>
        <pc:spChg chg="add">
          <ac:chgData name="Bob Ward" userId="6da7c2dd-8e2e-469f-a216-c384312e2a2d" providerId="ADAL" clId="{CC07BEAC-85A7-44E0-BC28-578FC3DF3703}" dt="2019-01-22T00:44:11.328" v="2327"/>
          <ac:spMkLst>
            <pc:docMk/>
            <pc:sldMk cId="2247991029" sldId="4689"/>
            <ac:spMk id="31" creationId="{9F9B9F62-1FCA-4AC7-8EE1-A13E400B4C04}"/>
          </ac:spMkLst>
        </pc:spChg>
        <pc:spChg chg="add">
          <ac:chgData name="Bob Ward" userId="6da7c2dd-8e2e-469f-a216-c384312e2a2d" providerId="ADAL" clId="{CC07BEAC-85A7-44E0-BC28-578FC3DF3703}" dt="2019-01-22T00:44:15.574" v="2328"/>
          <ac:spMkLst>
            <pc:docMk/>
            <pc:sldMk cId="2247991029" sldId="4689"/>
            <ac:spMk id="32" creationId="{EBA399C5-500D-45E4-B85A-CE7B7501A1DF}"/>
          </ac:spMkLst>
        </pc:spChg>
        <pc:spChg chg="add">
          <ac:chgData name="Bob Ward" userId="6da7c2dd-8e2e-469f-a216-c384312e2a2d" providerId="ADAL" clId="{CC07BEAC-85A7-44E0-BC28-578FC3DF3703}" dt="2019-01-22T00:44:21.439" v="2329"/>
          <ac:spMkLst>
            <pc:docMk/>
            <pc:sldMk cId="2247991029" sldId="4689"/>
            <ac:spMk id="33" creationId="{52892F0B-8C0E-4F91-80ED-A49DB1FBBE21}"/>
          </ac:spMkLst>
        </pc:spChg>
        <pc:spChg chg="add">
          <ac:chgData name="Bob Ward" userId="6da7c2dd-8e2e-469f-a216-c384312e2a2d" providerId="ADAL" clId="{CC07BEAC-85A7-44E0-BC28-578FC3DF3703}" dt="2019-01-22T00:44:28.335" v="2330"/>
          <ac:spMkLst>
            <pc:docMk/>
            <pc:sldMk cId="2247991029" sldId="4689"/>
            <ac:spMk id="34" creationId="{81C84B40-1FB7-4CD7-B118-E115CE2DE3F7}"/>
          </ac:spMkLst>
        </pc:spChg>
        <pc:spChg chg="add mod">
          <ac:chgData name="Bob Ward" userId="6da7c2dd-8e2e-469f-a216-c384312e2a2d" providerId="ADAL" clId="{CC07BEAC-85A7-44E0-BC28-578FC3DF3703}" dt="2019-01-22T00:46:38.532" v="2331" actId="767"/>
          <ac:spMkLst>
            <pc:docMk/>
            <pc:sldMk cId="2247991029" sldId="4689"/>
            <ac:spMk id="35" creationId="{B57F6A72-5D52-4AB8-965D-87DBE00DABCA}"/>
          </ac:spMkLst>
        </pc:spChg>
        <pc:spChg chg="add mod">
          <ac:chgData name="Bob Ward" userId="6da7c2dd-8e2e-469f-a216-c384312e2a2d" providerId="ADAL" clId="{CC07BEAC-85A7-44E0-BC28-578FC3DF3703}" dt="2019-01-22T00:47:59.836" v="2333" actId="207"/>
          <ac:spMkLst>
            <pc:docMk/>
            <pc:sldMk cId="2247991029" sldId="4689"/>
            <ac:spMk id="36" creationId="{283BE658-19C0-4208-97EB-1923FDCD387B}"/>
          </ac:spMkLst>
        </pc:spChg>
        <pc:spChg chg="add">
          <ac:chgData name="Bob Ward" userId="6da7c2dd-8e2e-469f-a216-c384312e2a2d" providerId="ADAL" clId="{CC07BEAC-85A7-44E0-BC28-578FC3DF3703}" dt="2019-01-22T00:48:09.088" v="2334"/>
          <ac:spMkLst>
            <pc:docMk/>
            <pc:sldMk cId="2247991029" sldId="4689"/>
            <ac:spMk id="37" creationId="{419C65B1-FAC1-4E7A-A373-157143274046}"/>
          </ac:spMkLst>
        </pc:spChg>
        <pc:spChg chg="add">
          <ac:chgData name="Bob Ward" userId="6da7c2dd-8e2e-469f-a216-c384312e2a2d" providerId="ADAL" clId="{CC07BEAC-85A7-44E0-BC28-578FC3DF3703}" dt="2019-01-22T00:48:31.550" v="2335"/>
          <ac:spMkLst>
            <pc:docMk/>
            <pc:sldMk cId="2247991029" sldId="4689"/>
            <ac:spMk id="38" creationId="{13064CB9-93B4-411F-8D13-74D0B25D4A46}"/>
          </ac:spMkLst>
        </pc:spChg>
        <pc:spChg chg="add">
          <ac:chgData name="Bob Ward" userId="6da7c2dd-8e2e-469f-a216-c384312e2a2d" providerId="ADAL" clId="{CC07BEAC-85A7-44E0-BC28-578FC3DF3703}" dt="2019-01-22T00:48:47.007" v="2336"/>
          <ac:spMkLst>
            <pc:docMk/>
            <pc:sldMk cId="2247991029" sldId="4689"/>
            <ac:spMk id="39" creationId="{9D9AF2FB-AF0C-47A1-A9FF-1212B6CAA38C}"/>
          </ac:spMkLst>
        </pc:spChg>
        <pc:spChg chg="add">
          <ac:chgData name="Bob Ward" userId="6da7c2dd-8e2e-469f-a216-c384312e2a2d" providerId="ADAL" clId="{CC07BEAC-85A7-44E0-BC28-578FC3DF3703}" dt="2019-01-22T00:49:03.452" v="2337"/>
          <ac:spMkLst>
            <pc:docMk/>
            <pc:sldMk cId="2247991029" sldId="4689"/>
            <ac:spMk id="40" creationId="{F95BF0E3-2795-48AC-AE4C-611F5633A1D8}"/>
          </ac:spMkLst>
        </pc:spChg>
        <pc:spChg chg="add">
          <ac:chgData name="Bob Ward" userId="6da7c2dd-8e2e-469f-a216-c384312e2a2d" providerId="ADAL" clId="{CC07BEAC-85A7-44E0-BC28-578FC3DF3703}" dt="2019-01-22T00:49:09.216" v="2338"/>
          <ac:spMkLst>
            <pc:docMk/>
            <pc:sldMk cId="2247991029" sldId="4689"/>
            <ac:spMk id="41" creationId="{E768ECB5-0F17-4735-B1B0-B16476213E6E}"/>
          </ac:spMkLst>
        </pc:spChg>
        <pc:spChg chg="add">
          <ac:chgData name="Bob Ward" userId="6da7c2dd-8e2e-469f-a216-c384312e2a2d" providerId="ADAL" clId="{CC07BEAC-85A7-44E0-BC28-578FC3DF3703}" dt="2019-01-22T00:49:14.824" v="2339"/>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1-22T00:43:04.592" v="2325"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err="1"/>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err="1"/>
            <a:t>Polybase</a:t>
          </a:r>
          <a:endParaRPr lang="en-US" dirty="0"/>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err="1"/>
            <a:t>SQl</a:t>
          </a:r>
          <a:r>
            <a:rPr lang="en-US" dirty="0"/>
            <a:t> 2016/2017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a:t>
          </a:r>
          <a:r>
            <a:rPr lang="en-US" dirty="0" err="1"/>
            <a:t>tempdb</a:t>
          </a:r>
          <a:r>
            <a:rPr lang="en-US" dirty="0"/>
            <a:t>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a:t>
          </a:r>
          <a:r>
            <a:rPr lang="en-US" dirty="0" err="1"/>
            <a:t>tempdb</a:t>
          </a:r>
          <a:r>
            <a:rPr lang="en-US" dirty="0"/>
            <a:t>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a:t>
          </a:r>
          <a:r>
            <a:rPr lang="en-US" dirty="0" err="1"/>
            <a:t>tempdb</a:t>
          </a:r>
          <a:r>
            <a:rPr lang="en-US" dirty="0"/>
            <a:t>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err="1"/>
            <a:t>Polybase</a:t>
          </a:r>
          <a:endParaRPr lang="en-US" sz="1700" kern="1200" dirty="0"/>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err="1"/>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27093"/>
          <a:ext cx="5814849"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The Solution(s)</a:t>
          </a:r>
        </a:p>
      </dsp:txBody>
      <dsp:txXfrm>
        <a:off x="40209" y="67302"/>
        <a:ext cx="5734431" cy="743262"/>
      </dsp:txXfrm>
    </dsp:sp>
    <dsp:sp modelId="{F4F491F2-8310-4EDC-83BE-3E4CB6BFF77F}">
      <dsp:nvSpPr>
        <dsp:cNvPr id="0" name=""/>
        <dsp:cNvSpPr/>
      </dsp:nvSpPr>
      <dsp:spPr>
        <a:xfrm>
          <a:off x="0" y="850773"/>
          <a:ext cx="5814849" cy="351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621"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Build intelligent, adaptable operators</a:t>
          </a:r>
        </a:p>
        <a:p>
          <a:pPr marL="228600" lvl="1" indent="-228600" algn="l" defTabSz="1111250">
            <a:lnSpc>
              <a:spcPct val="90000"/>
            </a:lnSpc>
            <a:spcBef>
              <a:spcPct val="0"/>
            </a:spcBef>
            <a:spcAft>
              <a:spcPct val="20000"/>
            </a:spcAft>
            <a:buChar char="•"/>
          </a:pPr>
          <a:r>
            <a:rPr lang="en-US" sz="2500" kern="1200" dirty="0"/>
            <a:t>Modify query plans in cache based on previous execution</a:t>
          </a:r>
        </a:p>
        <a:p>
          <a:pPr marL="228600" lvl="1" indent="-228600" algn="l" defTabSz="1111250">
            <a:lnSpc>
              <a:spcPct val="90000"/>
            </a:lnSpc>
            <a:spcBef>
              <a:spcPct val="0"/>
            </a:spcBef>
            <a:spcAft>
              <a:spcPct val="20000"/>
            </a:spcAft>
            <a:buChar char="•"/>
          </a:pPr>
          <a:r>
            <a:rPr lang="en-US" sz="2500" kern="1200" dirty="0"/>
            <a:t>Expand batch mode</a:t>
          </a:r>
        </a:p>
        <a:p>
          <a:pPr marL="228600" lvl="1" indent="-228600" algn="l" defTabSz="1111250">
            <a:lnSpc>
              <a:spcPct val="90000"/>
            </a:lnSpc>
            <a:spcBef>
              <a:spcPct val="0"/>
            </a:spcBef>
            <a:spcAft>
              <a:spcPct val="20000"/>
            </a:spcAft>
            <a:buChar char="•"/>
          </a:pPr>
          <a:r>
            <a:rPr lang="en-US" sz="2500" kern="1200" dirty="0"/>
            <a:t>Execution data drives downstream compilation</a:t>
          </a:r>
        </a:p>
        <a:p>
          <a:pPr marL="228600" lvl="1" indent="-228600" algn="l" defTabSz="1111250">
            <a:lnSpc>
              <a:spcPct val="90000"/>
            </a:lnSpc>
            <a:spcBef>
              <a:spcPct val="0"/>
            </a:spcBef>
            <a:spcAft>
              <a:spcPct val="20000"/>
            </a:spcAft>
            <a:buChar char="•"/>
          </a:pPr>
          <a:r>
            <a:rPr lang="en-US" sz="2500" kern="1200" dirty="0"/>
            <a:t>Smarter query processing</a:t>
          </a:r>
        </a:p>
      </dsp:txBody>
      <dsp:txXfrm>
        <a:off x="0" y="850773"/>
        <a:ext cx="5814849" cy="3510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98261"/>
          <a:ext cx="5444358"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err="1"/>
            <a:t>SQl</a:t>
          </a:r>
          <a:r>
            <a:rPr lang="en-US" sz="3200" kern="1200" dirty="0"/>
            <a:t> 2016/2017 Solution</a:t>
          </a:r>
        </a:p>
      </dsp:txBody>
      <dsp:txXfrm>
        <a:off x="40209" y="138470"/>
        <a:ext cx="5363940" cy="743262"/>
      </dsp:txXfrm>
    </dsp:sp>
    <dsp:sp modelId="{F4F491F2-8310-4EDC-83BE-3E4CB6BFF77F}">
      <dsp:nvSpPr>
        <dsp:cNvPr id="0" name=""/>
        <dsp:cNvSpPr/>
      </dsp:nvSpPr>
      <dsp:spPr>
        <a:xfrm>
          <a:off x="0" y="921941"/>
          <a:ext cx="5444358" cy="3378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5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Create multiple files to partition allocation pages</a:t>
          </a:r>
        </a:p>
        <a:p>
          <a:pPr marL="228600" lvl="1" indent="-228600" algn="l" defTabSz="1111250">
            <a:lnSpc>
              <a:spcPct val="90000"/>
            </a:lnSpc>
            <a:spcBef>
              <a:spcPct val="0"/>
            </a:spcBef>
            <a:spcAft>
              <a:spcPct val="20000"/>
            </a:spcAft>
            <a:buChar char="•"/>
          </a:pPr>
          <a:r>
            <a:rPr lang="en-US" sz="2500" kern="1200" dirty="0"/>
            <a:t>SQL Server 2017+ creates multiple </a:t>
          </a:r>
          <a:r>
            <a:rPr lang="en-US" sz="2500" kern="1200" dirty="0" err="1"/>
            <a:t>tempdb</a:t>
          </a:r>
          <a:r>
            <a:rPr lang="en-US" sz="2500" kern="1200" dirty="0"/>
            <a:t> files during setup</a:t>
          </a:r>
        </a:p>
        <a:p>
          <a:pPr marL="228600" lvl="1" indent="-228600" algn="l" defTabSz="1111250">
            <a:lnSpc>
              <a:spcPct val="90000"/>
            </a:lnSpc>
            <a:spcBef>
              <a:spcPct val="0"/>
            </a:spcBef>
            <a:spcAft>
              <a:spcPct val="20000"/>
            </a:spcAft>
            <a:buChar char="•"/>
          </a:pPr>
          <a:r>
            <a:rPr lang="en-US" sz="2500" kern="1200" dirty="0"/>
            <a:t>Start with 8 and add by 4 until concurrency alleviated</a:t>
          </a:r>
        </a:p>
        <a:p>
          <a:pPr marL="228600" lvl="1" indent="-228600" algn="l" defTabSz="1111250">
            <a:lnSpc>
              <a:spcPct val="90000"/>
            </a:lnSpc>
            <a:spcBef>
              <a:spcPct val="0"/>
            </a:spcBef>
            <a:spcAft>
              <a:spcPct val="20000"/>
            </a:spcAft>
            <a:buChar char="•"/>
          </a:pPr>
          <a:r>
            <a:rPr lang="en-US" sz="2500" kern="1200" dirty="0"/>
            <a:t>But…what about system tables?</a:t>
          </a:r>
        </a:p>
      </dsp:txBody>
      <dsp:txXfrm>
        <a:off x="0" y="921941"/>
        <a:ext cx="5444358" cy="3378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a:t>
          </a:r>
          <a:r>
            <a:rPr lang="en-US" sz="2200" kern="1200" dirty="0" err="1"/>
            <a:t>tempdb</a:t>
          </a:r>
          <a:r>
            <a:rPr lang="en-US" sz="2200" kern="1200" dirty="0"/>
            <a:t>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a:t>
          </a:r>
          <a:r>
            <a:rPr lang="en-US" sz="2200" kern="1200" dirty="0" err="1"/>
            <a:t>tempdb</a:t>
          </a:r>
          <a:r>
            <a:rPr lang="en-US" sz="2200" kern="1200" dirty="0"/>
            <a:t>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1/21/2019 2:28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1/21/2019 2:28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8677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Specifically, SQL Server 2019 users can now query across relational and non-relational data stores including Oracle, Teradata, Mongo etc</a:t>
            </a:r>
          </a:p>
          <a:p>
            <a:endParaRPr lang="en-US" dirty="0"/>
          </a:p>
          <a:p>
            <a:endParaRPr lang="en-US" dirty="0"/>
          </a:p>
          <a:p>
            <a:r>
              <a:rPr lang="en-US" dirty="0"/>
              <a:t>Besides supporting Hadoop, now PolyBase will let you query over RDBMS,</a:t>
            </a:r>
            <a:r>
              <a:rPr lang="en-US" baseline="0" dirty="0"/>
              <a:t> NoSQL and generic ODBC sources.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Easily scale your SQL Server and Big Data storage using HDFS-based storage pools</a:t>
            </a:r>
          </a:p>
          <a:p>
            <a:pPr lvl="0"/>
            <a:r>
              <a:rPr lang="en-US" sz="1200" kern="1200" dirty="0">
                <a:solidFill>
                  <a:schemeClr val="tx1"/>
                </a:solidFill>
                <a:effectLst/>
                <a:latin typeface="+mn-lt"/>
                <a:ea typeface="+mn-ea"/>
                <a:cs typeface="+mn-cs"/>
              </a:rPr>
              <a:t>Enable SQL Developers to </a:t>
            </a:r>
            <a:r>
              <a:rPr lang="en-US" sz="1200" b="1" kern="1200" dirty="0">
                <a:solidFill>
                  <a:schemeClr val="tx1"/>
                </a:solidFill>
                <a:effectLst/>
                <a:latin typeface="+mn-lt"/>
                <a:ea typeface="+mn-ea"/>
                <a:cs typeface="+mn-cs"/>
              </a:rPr>
              <a:t>build applications consuming Enterprise Data Lakes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Enable Business Analysts to </a:t>
            </a:r>
            <a:r>
              <a:rPr lang="en-US" sz="1200" b="1" kern="1200" dirty="0">
                <a:solidFill>
                  <a:schemeClr val="tx1"/>
                </a:solidFill>
                <a:effectLst/>
                <a:latin typeface="+mn-lt"/>
                <a:ea typeface="+mn-ea"/>
                <a:cs typeface="+mn-cs"/>
              </a:rPr>
              <a:t>reason over ALL Data</a:t>
            </a:r>
            <a:r>
              <a:rPr lang="en-US" sz="1200" kern="1200" dirty="0">
                <a:solidFill>
                  <a:schemeClr val="tx1"/>
                </a:solidFill>
                <a:effectLst/>
                <a:latin typeface="+mn-lt"/>
                <a:ea typeface="+mn-ea"/>
                <a:cs typeface="+mn-cs"/>
              </a:rPr>
              <a:t> using SQL query </a:t>
            </a:r>
          </a:p>
          <a:p>
            <a:pPr lvl="0"/>
            <a:r>
              <a:rPr lang="en-US" sz="1200" b="1" kern="1200" dirty="0">
                <a:solidFill>
                  <a:schemeClr val="tx1"/>
                </a:solidFill>
                <a:effectLst/>
                <a:latin typeface="+mn-lt"/>
                <a:ea typeface="+mn-ea"/>
                <a:cs typeface="+mn-cs"/>
              </a:rPr>
              <a:t>Enable the use of existing eco-system </a:t>
            </a:r>
            <a:r>
              <a:rPr lang="en-US" sz="1200" kern="1200" dirty="0">
                <a:solidFill>
                  <a:schemeClr val="tx1"/>
                </a:solidFill>
                <a:effectLst/>
                <a:latin typeface="+mn-lt"/>
                <a:ea typeface="+mn-ea"/>
                <a:cs typeface="+mn-cs"/>
              </a:rPr>
              <a:t>of SQL Server tools and Apps to access and analyze enterprise data</a:t>
            </a:r>
          </a:p>
          <a:p>
            <a:pPr lvl="0"/>
            <a:r>
              <a:rPr lang="en-US" sz="1200" b="1" kern="1200" dirty="0">
                <a:solidFill>
                  <a:schemeClr val="tx1"/>
                </a:solidFill>
                <a:effectLst/>
                <a:latin typeface="+mn-lt"/>
                <a:ea typeface="+mn-ea"/>
                <a:cs typeface="+mn-cs"/>
              </a:rPr>
              <a:t>Eliminate the need for data movement</a:t>
            </a:r>
            <a:r>
              <a:rPr lang="en-US" sz="1200" kern="1200" dirty="0">
                <a:solidFill>
                  <a:schemeClr val="tx1"/>
                </a:solidFill>
                <a:effectLst/>
                <a:latin typeface="+mn-lt"/>
                <a:ea typeface="+mn-ea"/>
                <a:cs typeface="+mn-cs"/>
              </a:rPr>
              <a:t> through data virtualization and HDFS data-marts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 2:28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spcAft>
                <a:spcPts val="1600"/>
              </a:spcAft>
              <a:buNone/>
            </a:pPr>
            <a:r>
              <a:rPr lang="en-US" sz="1200" dirty="0">
                <a:solidFill>
                  <a:srgbClr val="000000"/>
                </a:solidFill>
                <a:latin typeface="Segoe UI Semilight" panose="020B0402040204020203" pitchFamily="34" charset="0"/>
                <a:cs typeface="Segoe UI Semilight" panose="020B0402040204020203" pitchFamily="34" charset="0"/>
              </a:rPr>
              <a:t>Easy tooling to ingest, store, prep &amp; train, model and serve high velocity using unified data management</a:t>
            </a:r>
            <a:br>
              <a:rPr lang="en-US" sz="1200" dirty="0">
                <a:solidFill>
                  <a:srgbClr val="000000"/>
                </a:solidFill>
                <a:latin typeface="Segoe UI Semilight" panose="020B0402040204020203" pitchFamily="34" charset="0"/>
                <a:cs typeface="Segoe UI Semilight" panose="020B0402040204020203" pitchFamily="34" charset="0"/>
              </a:rPr>
            </a:br>
            <a:endParaRPr lang="en-US" sz="1200" dirty="0">
              <a:solidFill>
                <a:srgbClr val="000000"/>
              </a:solidFill>
              <a:latin typeface="Segoe UI Semilight" panose="020B0402040204020203" pitchFamily="34" charset="0"/>
              <a:cs typeface="Segoe UI Semilight" panose="020B0402040204020203" pitchFamily="34" charset="0"/>
            </a:endParaRPr>
          </a:p>
          <a:p>
            <a:pPr>
              <a:lnSpc>
                <a:spcPct val="100000"/>
              </a:lnSpc>
              <a:spcBef>
                <a:spcPts val="0"/>
              </a:spcBef>
              <a:spcAft>
                <a:spcPts val="1600"/>
              </a:spcAft>
            </a:pPr>
            <a:r>
              <a:rPr lang="en-US" sz="1200" dirty="0">
                <a:solidFill>
                  <a:srgbClr val="000000"/>
                </a:solidFill>
                <a:latin typeface="Segoe UI Semilight" panose="020B0402040204020203" pitchFamily="34" charset="0"/>
                <a:cs typeface="Segoe UI Semilight" panose="020B0402040204020203" pitchFamily="34" charset="0"/>
              </a:rPr>
              <a:t>Spark streaming in the box</a:t>
            </a:r>
          </a:p>
          <a:p>
            <a:pPr>
              <a:lnSpc>
                <a:spcPct val="100000"/>
              </a:lnSpc>
              <a:spcBef>
                <a:spcPts val="0"/>
              </a:spcBef>
              <a:spcAft>
                <a:spcPts val="1600"/>
              </a:spcAft>
            </a:pPr>
            <a:r>
              <a:rPr lang="en-US" sz="1200" dirty="0">
                <a:solidFill>
                  <a:srgbClr val="000000"/>
                </a:solidFill>
                <a:latin typeface="Segoe UI Semilight" panose="020B0402040204020203" pitchFamily="34" charset="0"/>
                <a:cs typeface="Segoe UI Semilight" panose="020B0402040204020203" pitchFamily="34" charset="0"/>
              </a:rPr>
              <a:t>Data preparation tools </a:t>
            </a:r>
          </a:p>
          <a:p>
            <a:pPr>
              <a:lnSpc>
                <a:spcPct val="100000"/>
              </a:lnSpc>
              <a:spcBef>
                <a:spcPts val="0"/>
              </a:spcBef>
              <a:spcAft>
                <a:spcPts val="1600"/>
              </a:spcAft>
            </a:pPr>
            <a:r>
              <a:rPr lang="en-US" sz="1200" dirty="0">
                <a:solidFill>
                  <a:srgbClr val="000000"/>
                </a:solidFill>
                <a:latin typeface="Segoe UI Semilight" panose="020B0402040204020203" pitchFamily="34" charset="0"/>
                <a:cs typeface="Segoe UI Semilight" panose="020B0402040204020203" pitchFamily="34" charset="0"/>
              </a:rPr>
              <a:t>Integrated Jupyter notebooks </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2CDDC3E-DD27-4F11-B8D8-3C3CB3B8C5F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062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TODO: Should we replace this slide with Buck’s overall architecture? One thing missing here is the control plane</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7757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Deploy an Operator</a:t>
            </a:r>
          </a:p>
          <a:p>
            <a:pPr marL="228600" indent="-228600">
              <a:buAutoNum type="arabicPeriod"/>
            </a:pPr>
            <a:r>
              <a:rPr lang="en-US" dirty="0"/>
              <a:t>The Operator will deploy SQL Server primary and secondary instances with AG Agents for failover health detection</a:t>
            </a:r>
          </a:p>
          <a:p>
            <a:pPr marL="228600" indent="-228600">
              <a:buAutoNum type="arabicPeriod"/>
            </a:pPr>
            <a:r>
              <a:rPr lang="en-US" dirty="0"/>
              <a:t>You add our database to the AG and we seed it to the secondary replicas</a:t>
            </a:r>
          </a:p>
          <a:p>
            <a:pPr marL="228600" indent="-228600">
              <a:buAutoNum type="arabicPeriod"/>
            </a:pPr>
            <a:r>
              <a:rPr lang="en-US" dirty="0"/>
              <a:t>Your Primary app connects to a Load Balancer which connects to the Primary replica</a:t>
            </a:r>
          </a:p>
          <a:p>
            <a:pPr marL="228600" indent="-228600">
              <a:buAutoNum type="arabicPeriod"/>
            </a:pPr>
            <a:r>
              <a:rPr lang="en-US" dirty="0"/>
              <a:t>A reporting app can connect read-only to secondary replicas</a:t>
            </a:r>
          </a:p>
          <a:p>
            <a:pPr marL="228600" indent="-228600">
              <a:buAutoNum type="arabicPeriod"/>
            </a:pPr>
            <a:r>
              <a:rPr lang="en-US" dirty="0"/>
              <a:t>If the primary goes down, AG agents help auto failover to one of the secondaries</a:t>
            </a:r>
          </a:p>
          <a:p>
            <a:pPr marL="228600" indent="-228600">
              <a:buAutoNum type="arabicPeriod"/>
            </a:pPr>
            <a:r>
              <a:rPr lang="en-US" dirty="0"/>
              <a:t>The primary load balancer is redirected to the new primary</a:t>
            </a:r>
          </a:p>
          <a:p>
            <a:pPr marL="228600" indent="-228600">
              <a:buAutoNum type="arabicPeriod"/>
            </a:pPr>
            <a:r>
              <a:rPr lang="en-US" dirty="0"/>
              <a:t>The reporting app is also connected to the new secondary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takes over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Java Demo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SQL Server now offers more choice than ever before.  With our SQL Server 2017 release, we brought SQL Server to the Linux operating system, which has 36% of the enterprise DB marketing, and is growing fast.  SQL Server now supports Docker containers and Kubernetes container orchestration.  Linux installation is done in ways common to the Linux community, including Yum Install, Apt-Get, and Zypper.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259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Java Demo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Server Java Demo</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Demo:</a:t>
            </a:r>
          </a:p>
          <a:p>
            <a:endParaRPr lang="en-US" dirty="0"/>
          </a:p>
          <a:p>
            <a:r>
              <a:rPr lang="en-US" dirty="0"/>
              <a:t>Page latch info with temp table stress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1/21/2019 5:20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We will put in a new slide from Vicky and Alan here for the overall tools experience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75737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Right now I have slides from our main deck we have been using. We need to look at Buck’s slide from Day 2 to see if and what we want to plug in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800" dirty="0"/>
              <a:t>Data is the new currency. We are constantly seeing a proliferation of data into all segments of our lives in various form factors. Data plays a key part in our lives whether it is hosted in a private data center or a public cloud and even in the devices at the Edge. I currently have various forms of data being exchanged between my cell phone, my home automation devices and even the fitbit that I am wearing. This data EXPLOSION that we are experiencing in every aspect of our lives requires us to be able to converge disparate data sets from different sources whether it is relational, non-relational or even unstructured into a single data hub to gain meaningful insights. As you saw from our announcements yesterday, we are introducing a unified data platform that will be able to talk to all data within your data to allow you to derive valuable business insights from your data estate. This allows you to create a data virtualization layer without the need to move data from one service to the other for the purpose of insights. Not only do you get to manage your data from a single place but you also have the ability to query using Apache Spark and T-SQL. </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1/21/2019 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04535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77315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image" Target="../media/image1.emf"/><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5" r:id="rId19"/>
    <p:sldLayoutId id="2147484766" r:id="rId20"/>
    <p:sldLayoutId id="2147484767" r:id="rId21"/>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5.wdp"/><Relationship Id="rId3" Type="http://schemas.openxmlformats.org/officeDocument/2006/relationships/image" Target="../media/image12.png"/><Relationship Id="rId7" Type="http://schemas.microsoft.com/office/2007/relationships/hdphoto" Target="../media/hdphoto2.wdp"/><Relationship Id="rId12"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3.png"/><Relationship Id="rId11" Type="http://schemas.microsoft.com/office/2007/relationships/hdphoto" Target="../media/hdphoto4.wdp"/><Relationship Id="rId5" Type="http://schemas.openxmlformats.org/officeDocument/2006/relationships/image" Target="../media/image19.png"/><Relationship Id="rId15" Type="http://schemas.openxmlformats.org/officeDocument/2006/relationships/image" Target="../media/image23.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5.png"/><Relationship Id="rId4" Type="http://schemas.microsoft.com/office/2007/relationships/hdphoto" Target="../media/hdphoto6.wdp"/></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5" Type="http://schemas.openxmlformats.org/officeDocument/2006/relationships/hyperlink" Target="http://aka.ms/bobsqldemos" TargetMode="External"/><Relationship Id="rId4" Type="http://schemas.openxmlformats.org/officeDocument/2006/relationships/hyperlink" Target="http://aka.ms/bobwardms"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11.png"/><Relationship Id="rId4" Type="http://schemas.openxmlformats.org/officeDocument/2006/relationships/hyperlink" Target="http://www.tpc.org/4081" TargetMode="Externa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image" Target="../media/image9.emf"/><Relationship Id="rId7" Type="http://schemas.microsoft.com/office/2007/relationships/hdphoto" Target="../media/hdphoto1.wdp"/><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2.png"/><Relationship Id="rId11" Type="http://schemas.openxmlformats.org/officeDocument/2006/relationships/image" Target="../media/image15.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13951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http://aka.ms/sqlworkshops</a:t>
            </a: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DE8F97-CB51-4F5F-B870-7FE05FE777F2}"/>
              </a:ext>
            </a:extLst>
          </p:cNvPr>
          <p:cNvSpPr>
            <a:spLocks noGrp="1"/>
          </p:cNvSpPr>
          <p:nvPr>
            <p:ph type="title"/>
          </p:nvPr>
        </p:nvSpPr>
        <p:spPr>
          <a:xfrm>
            <a:off x="2461598" y="457200"/>
            <a:ext cx="7268804" cy="1107996"/>
          </a:xfrm>
        </p:spPr>
        <p:txBody>
          <a:bodyPr/>
          <a:lstStyle/>
          <a:p>
            <a:pPr algn="ctr"/>
            <a:r>
              <a:rPr lang="en-US" dirty="0"/>
              <a:t>SQL Server 2019 enables intelligence over all your data</a:t>
            </a:r>
          </a:p>
        </p:txBody>
      </p:sp>
      <p:grpSp>
        <p:nvGrpSpPr>
          <p:cNvPr id="5" name="Group 4">
            <a:extLst>
              <a:ext uri="{FF2B5EF4-FFF2-40B4-BE49-F238E27FC236}">
                <a16:creationId xmlns:a16="http://schemas.microsoft.com/office/drawing/2014/main" id="{D05CC02B-7C72-4AD4-BB26-8732125AF758}"/>
              </a:ext>
            </a:extLst>
          </p:cNvPr>
          <p:cNvGrpSpPr/>
          <p:nvPr/>
        </p:nvGrpSpPr>
        <p:grpSpPr>
          <a:xfrm>
            <a:off x="8186056" y="2765726"/>
            <a:ext cx="3599376" cy="2351280"/>
            <a:chOff x="8186056" y="2765726"/>
            <a:chExt cx="3599376" cy="2351280"/>
          </a:xfrm>
        </p:grpSpPr>
        <p:sp>
          <p:nvSpPr>
            <p:cNvPr id="6" name="Rectangle 5">
              <a:extLst>
                <a:ext uri="{FF2B5EF4-FFF2-40B4-BE49-F238E27FC236}">
                  <a16:creationId xmlns:a16="http://schemas.microsoft.com/office/drawing/2014/main" id="{F65AED02-FEDC-49E8-A583-25A593B1A868}"/>
                </a:ext>
              </a:extLst>
            </p:cNvPr>
            <p:cNvSpPr/>
            <p:nvPr/>
          </p:nvSpPr>
          <p:spPr bwMode="auto">
            <a:xfrm>
              <a:off x="818605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Build intelligent apps and </a:t>
              </a:r>
              <a:b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AI with all your data</a:t>
              </a:r>
            </a:p>
          </p:txBody>
        </p:sp>
        <p:sp>
          <p:nvSpPr>
            <p:cNvPr id="7" name="Text Placeholder 3">
              <a:extLst>
                <a:ext uri="{FF2B5EF4-FFF2-40B4-BE49-F238E27FC236}">
                  <a16:creationId xmlns:a16="http://schemas.microsoft.com/office/drawing/2014/main" id="{5B35073E-85B7-46FC-AEBC-5A3E7C8CD3E3}"/>
                </a:ext>
              </a:extLst>
            </p:cNvPr>
            <p:cNvSpPr txBox="1">
              <a:spLocks/>
            </p:cNvSpPr>
            <p:nvPr/>
          </p:nvSpPr>
          <p:spPr>
            <a:xfrm>
              <a:off x="8233849" y="3852028"/>
              <a:ext cx="3551583"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Analyzing all data</a:t>
              </a:r>
            </a:p>
          </p:txBody>
        </p:sp>
        <p:grpSp>
          <p:nvGrpSpPr>
            <p:cNvPr id="8" name="Group 7">
              <a:extLst>
                <a:ext uri="{FF2B5EF4-FFF2-40B4-BE49-F238E27FC236}">
                  <a16:creationId xmlns:a16="http://schemas.microsoft.com/office/drawing/2014/main" id="{529C4754-E227-4B93-B5CE-145904BE9C41}"/>
                </a:ext>
              </a:extLst>
            </p:cNvPr>
            <p:cNvGrpSpPr/>
            <p:nvPr/>
          </p:nvGrpSpPr>
          <p:grpSpPr>
            <a:xfrm>
              <a:off x="9592590" y="2765726"/>
              <a:ext cx="777194" cy="791497"/>
              <a:chOff x="9592590" y="2984090"/>
              <a:chExt cx="777194" cy="791497"/>
            </a:xfrm>
          </p:grpSpPr>
          <p:sp>
            <p:nvSpPr>
              <p:cNvPr id="9" name="Oval 8">
                <a:extLst>
                  <a:ext uri="{FF2B5EF4-FFF2-40B4-BE49-F238E27FC236}">
                    <a16:creationId xmlns:a16="http://schemas.microsoft.com/office/drawing/2014/main" id="{58E9DB4B-59D9-4D05-B1D7-BA648851E697}"/>
                  </a:ext>
                </a:extLst>
              </p:cNvPr>
              <p:cNvSpPr/>
              <p:nvPr/>
            </p:nvSpPr>
            <p:spPr bwMode="auto">
              <a:xfrm>
                <a:off x="9592590"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CC1F7EA-AC35-424C-9C89-9DD048B54EB7}"/>
                  </a:ext>
                </a:extLst>
              </p:cNvPr>
              <p:cNvSpPr/>
              <p:nvPr/>
            </p:nvSpPr>
            <p:spPr bwMode="auto">
              <a:xfrm>
                <a:off x="972619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F56713C-025F-43D7-B1F6-D7A37BC9870F}"/>
                  </a:ext>
                </a:extLst>
              </p:cNvPr>
              <p:cNvSpPr/>
              <p:nvPr/>
            </p:nvSpPr>
            <p:spPr bwMode="auto">
              <a:xfrm>
                <a:off x="9859804"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1BFA91EA-FF72-4509-9C7B-AC1BF530474E}"/>
                  </a:ext>
                </a:extLst>
              </p:cNvPr>
              <p:cNvSpPr/>
              <p:nvPr/>
            </p:nvSpPr>
            <p:spPr bwMode="auto">
              <a:xfrm>
                <a:off x="9592590"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E7F29617-F6A3-4DCA-A03E-36DF453A2CAA}"/>
                  </a:ext>
                </a:extLst>
              </p:cNvPr>
              <p:cNvSpPr/>
              <p:nvPr/>
            </p:nvSpPr>
            <p:spPr bwMode="auto">
              <a:xfrm>
                <a:off x="972619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1D035457-C2C2-449D-9646-764E29102EA1}"/>
                  </a:ext>
                </a:extLst>
              </p:cNvPr>
              <p:cNvSpPr/>
              <p:nvPr/>
            </p:nvSpPr>
            <p:spPr bwMode="auto">
              <a:xfrm>
                <a:off x="9859804"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A63F2354-8E5C-4128-A2FE-D28FD64DA92F}"/>
                  </a:ext>
                </a:extLst>
              </p:cNvPr>
              <p:cNvSpPr/>
              <p:nvPr/>
            </p:nvSpPr>
            <p:spPr bwMode="auto">
              <a:xfrm>
                <a:off x="959259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29976CD-8F5C-4738-B27D-538549C980B5}"/>
                  </a:ext>
                </a:extLst>
              </p:cNvPr>
              <p:cNvSpPr/>
              <p:nvPr/>
            </p:nvSpPr>
            <p:spPr bwMode="auto">
              <a:xfrm>
                <a:off x="9726197"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428E65C-1FF9-40B0-8405-9A7B063730A2}"/>
                  </a:ext>
                </a:extLst>
              </p:cNvPr>
              <p:cNvSpPr/>
              <p:nvPr/>
            </p:nvSpPr>
            <p:spPr bwMode="auto">
              <a:xfrm>
                <a:off x="9859804"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492028A3-285B-41BE-889D-F3847E80BAF0}"/>
                  </a:ext>
                </a:extLst>
              </p:cNvPr>
              <p:cNvSpPr/>
              <p:nvPr/>
            </p:nvSpPr>
            <p:spPr bwMode="auto">
              <a:xfrm>
                <a:off x="10002114" y="3400884"/>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D513ECD-5D64-41A6-8262-8C608AA805B9}"/>
                  </a:ext>
                </a:extLst>
              </p:cNvPr>
              <p:cNvSpPr/>
              <p:nvPr/>
            </p:nvSpPr>
            <p:spPr bwMode="auto">
              <a:xfrm>
                <a:off x="10135720"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035F641E-58DD-49B8-B56B-9A0A3A736687}"/>
                  </a:ext>
                </a:extLst>
              </p:cNvPr>
              <p:cNvSpPr/>
              <p:nvPr/>
            </p:nvSpPr>
            <p:spPr bwMode="auto">
              <a:xfrm>
                <a:off x="10269327" y="3400884"/>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5F5510C-E1B1-47F9-B638-926CDFF97516}"/>
                  </a:ext>
                </a:extLst>
              </p:cNvPr>
              <p:cNvSpPr/>
              <p:nvPr/>
            </p:nvSpPr>
            <p:spPr bwMode="auto">
              <a:xfrm>
                <a:off x="10002114"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AACAEE9-C4B7-4B0C-87C0-DA3564E3D5BD}"/>
                  </a:ext>
                </a:extLst>
              </p:cNvPr>
              <p:cNvSpPr/>
              <p:nvPr/>
            </p:nvSpPr>
            <p:spPr bwMode="auto">
              <a:xfrm>
                <a:off x="10135720" y="3538509"/>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D0576BC-7DCB-4DE5-9CEC-03A7703D40C0}"/>
                  </a:ext>
                </a:extLst>
              </p:cNvPr>
              <p:cNvSpPr/>
              <p:nvPr/>
            </p:nvSpPr>
            <p:spPr bwMode="auto">
              <a:xfrm>
                <a:off x="10269327" y="3538509"/>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493B8A9-B215-489E-AA8E-E0E25D451BB1}"/>
                  </a:ext>
                </a:extLst>
              </p:cNvPr>
              <p:cNvSpPr/>
              <p:nvPr/>
            </p:nvSpPr>
            <p:spPr bwMode="auto">
              <a:xfrm>
                <a:off x="10002114"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46F153F5-0D0D-47A5-AE98-8725868479A0}"/>
                  </a:ext>
                </a:extLst>
              </p:cNvPr>
              <p:cNvSpPr/>
              <p:nvPr/>
            </p:nvSpPr>
            <p:spPr bwMode="auto">
              <a:xfrm>
                <a:off x="10135720" y="367513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BBCA161-52E5-4AA5-B23B-34F46B60477A}"/>
                  </a:ext>
                </a:extLst>
              </p:cNvPr>
              <p:cNvSpPr/>
              <p:nvPr/>
            </p:nvSpPr>
            <p:spPr bwMode="auto">
              <a:xfrm>
                <a:off x="10269327" y="367513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7EA696A-1FC5-49D6-93B3-1C9ED0BF8EC2}"/>
                  </a:ext>
                </a:extLst>
              </p:cNvPr>
              <p:cNvSpPr/>
              <p:nvPr/>
            </p:nvSpPr>
            <p:spPr bwMode="auto">
              <a:xfrm>
                <a:off x="9592590"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7B3B4B3-7F4A-4E77-8695-A1755B479FE5}"/>
                  </a:ext>
                </a:extLst>
              </p:cNvPr>
              <p:cNvSpPr/>
              <p:nvPr/>
            </p:nvSpPr>
            <p:spPr bwMode="auto">
              <a:xfrm>
                <a:off x="972619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E783EEE-7340-4054-8A94-A82749444E35}"/>
                  </a:ext>
                </a:extLst>
              </p:cNvPr>
              <p:cNvSpPr/>
              <p:nvPr/>
            </p:nvSpPr>
            <p:spPr bwMode="auto">
              <a:xfrm>
                <a:off x="9859804"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21D39FF-AE2C-46E0-9072-9CE5A80C8CD4}"/>
                  </a:ext>
                </a:extLst>
              </p:cNvPr>
              <p:cNvSpPr/>
              <p:nvPr/>
            </p:nvSpPr>
            <p:spPr bwMode="auto">
              <a:xfrm>
                <a:off x="959259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4A7D2D2-54CF-4A90-9329-77551E6980B5}"/>
                  </a:ext>
                </a:extLst>
              </p:cNvPr>
              <p:cNvSpPr/>
              <p:nvPr/>
            </p:nvSpPr>
            <p:spPr bwMode="auto">
              <a:xfrm>
                <a:off x="9726197"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909F30C6-CDB2-41B1-80BC-C28BFD976555}"/>
                  </a:ext>
                </a:extLst>
              </p:cNvPr>
              <p:cNvSpPr/>
              <p:nvPr/>
            </p:nvSpPr>
            <p:spPr bwMode="auto">
              <a:xfrm>
                <a:off x="985980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616C4EE-B9DF-43FF-BE7B-0DDAFE85497A}"/>
                  </a:ext>
                </a:extLst>
              </p:cNvPr>
              <p:cNvSpPr/>
              <p:nvPr/>
            </p:nvSpPr>
            <p:spPr bwMode="auto">
              <a:xfrm>
                <a:off x="9592590"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AF6BFE0-2EE4-482A-B46B-445E8709EE59}"/>
                  </a:ext>
                </a:extLst>
              </p:cNvPr>
              <p:cNvSpPr/>
              <p:nvPr/>
            </p:nvSpPr>
            <p:spPr bwMode="auto">
              <a:xfrm>
                <a:off x="972619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56CB01DD-498B-4CD0-8B88-54E7B1333BDC}"/>
                  </a:ext>
                </a:extLst>
              </p:cNvPr>
              <p:cNvSpPr/>
              <p:nvPr/>
            </p:nvSpPr>
            <p:spPr bwMode="auto">
              <a:xfrm>
                <a:off x="9859804" y="3258336"/>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1F6059CE-54E1-4DD5-BBF0-34753778ACB4}"/>
                  </a:ext>
                </a:extLst>
              </p:cNvPr>
              <p:cNvSpPr/>
              <p:nvPr/>
            </p:nvSpPr>
            <p:spPr bwMode="auto">
              <a:xfrm>
                <a:off x="10002114" y="2984090"/>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5E5D2929-C9C0-4996-8EE2-9DC62C4EA5DD}"/>
                  </a:ext>
                </a:extLst>
              </p:cNvPr>
              <p:cNvSpPr/>
              <p:nvPr/>
            </p:nvSpPr>
            <p:spPr bwMode="auto">
              <a:xfrm>
                <a:off x="10135720"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7BD7C5E2-29B0-45F7-8616-7E73B1A9FEC7}"/>
                  </a:ext>
                </a:extLst>
              </p:cNvPr>
              <p:cNvSpPr/>
              <p:nvPr/>
            </p:nvSpPr>
            <p:spPr bwMode="auto">
              <a:xfrm>
                <a:off x="10269327" y="2984090"/>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77F019A-8390-497A-8FC5-00DEE4E87A29}"/>
                  </a:ext>
                </a:extLst>
              </p:cNvPr>
              <p:cNvSpPr/>
              <p:nvPr/>
            </p:nvSpPr>
            <p:spPr bwMode="auto">
              <a:xfrm>
                <a:off x="10002114"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1CFE42E-DB8B-4E20-B4A2-F88677116D95}"/>
                  </a:ext>
                </a:extLst>
              </p:cNvPr>
              <p:cNvSpPr/>
              <p:nvPr/>
            </p:nvSpPr>
            <p:spPr bwMode="auto">
              <a:xfrm>
                <a:off x="10135720" y="3121715"/>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C5981BC-860A-4A61-9570-0F012CE83A06}"/>
                  </a:ext>
                </a:extLst>
              </p:cNvPr>
              <p:cNvSpPr/>
              <p:nvPr/>
            </p:nvSpPr>
            <p:spPr bwMode="auto">
              <a:xfrm>
                <a:off x="10269327" y="3121715"/>
                <a:ext cx="100457" cy="10045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A4CE1FF3-3F1C-4F4A-928C-7CD824A010DF}"/>
                  </a:ext>
                </a:extLst>
              </p:cNvPr>
              <p:cNvSpPr/>
              <p:nvPr/>
            </p:nvSpPr>
            <p:spPr bwMode="auto">
              <a:xfrm>
                <a:off x="10002114"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BA287D8C-9A1B-4111-9535-7D331D2675B8}"/>
                  </a:ext>
                </a:extLst>
              </p:cNvPr>
              <p:cNvSpPr/>
              <p:nvPr/>
            </p:nvSpPr>
            <p:spPr bwMode="auto">
              <a:xfrm>
                <a:off x="10135720"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A088511C-49DD-45B4-92BA-A8A60D84A923}"/>
                  </a:ext>
                </a:extLst>
              </p:cNvPr>
              <p:cNvSpPr/>
              <p:nvPr/>
            </p:nvSpPr>
            <p:spPr bwMode="auto">
              <a:xfrm>
                <a:off x="10269327" y="3258336"/>
                <a:ext cx="100457" cy="10045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5" name="Group 44">
            <a:extLst>
              <a:ext uri="{FF2B5EF4-FFF2-40B4-BE49-F238E27FC236}">
                <a16:creationId xmlns:a16="http://schemas.microsoft.com/office/drawing/2014/main" id="{F62213CD-7218-4634-9369-1B3D7ACF08B5}"/>
              </a:ext>
            </a:extLst>
          </p:cNvPr>
          <p:cNvGrpSpPr/>
          <p:nvPr/>
        </p:nvGrpSpPr>
        <p:grpSpPr>
          <a:xfrm>
            <a:off x="4321629" y="2762342"/>
            <a:ext cx="3561510" cy="2354664"/>
            <a:chOff x="4321629" y="2762342"/>
            <a:chExt cx="3561510" cy="2354664"/>
          </a:xfrm>
        </p:grpSpPr>
        <p:sp>
          <p:nvSpPr>
            <p:cNvPr id="46" name="Rectangle 45">
              <a:extLst>
                <a:ext uri="{FF2B5EF4-FFF2-40B4-BE49-F238E27FC236}">
                  <a16:creationId xmlns:a16="http://schemas.microsoft.com/office/drawing/2014/main" id="{D28C4160-8AE0-4D87-8263-686A750230AB}"/>
                </a:ext>
              </a:extLst>
            </p:cNvPr>
            <p:cNvSpPr/>
            <p:nvPr/>
          </p:nvSpPr>
          <p:spPr bwMode="auto">
            <a:xfrm>
              <a:off x="4321629" y="3979964"/>
              <a:ext cx="3548742"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Easily and securely manage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big and small</a:t>
              </a:r>
            </a:p>
          </p:txBody>
        </p:sp>
        <p:sp>
          <p:nvSpPr>
            <p:cNvPr id="47" name="Text Placeholder 3">
              <a:extLst>
                <a:ext uri="{FF2B5EF4-FFF2-40B4-BE49-F238E27FC236}">
                  <a16:creationId xmlns:a16="http://schemas.microsoft.com/office/drawing/2014/main" id="{F4587CDA-D8BC-4E96-A853-9FA6C4A67859}"/>
                </a:ext>
              </a:extLst>
            </p:cNvPr>
            <p:cNvSpPr txBox="1">
              <a:spLocks/>
            </p:cNvSpPr>
            <p:nvPr/>
          </p:nvSpPr>
          <p:spPr>
            <a:xfrm>
              <a:off x="4331557" y="3852028"/>
              <a:ext cx="3551582" cy="406265"/>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rgbClr val="0078D7"/>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Managing all data</a:t>
              </a:r>
            </a:p>
          </p:txBody>
        </p:sp>
        <p:grpSp>
          <p:nvGrpSpPr>
            <p:cNvPr id="48" name="Group 47">
              <a:extLst>
                <a:ext uri="{FF2B5EF4-FFF2-40B4-BE49-F238E27FC236}">
                  <a16:creationId xmlns:a16="http://schemas.microsoft.com/office/drawing/2014/main" id="{1A001C2F-0F82-4B5E-BCB4-1F3BACA68AE8}"/>
                </a:ext>
              </a:extLst>
            </p:cNvPr>
            <p:cNvGrpSpPr/>
            <p:nvPr/>
          </p:nvGrpSpPr>
          <p:grpSpPr>
            <a:xfrm>
              <a:off x="5528527" y="2762342"/>
              <a:ext cx="1133101" cy="811459"/>
              <a:chOff x="5578683" y="2980706"/>
              <a:chExt cx="1133101" cy="811459"/>
            </a:xfrm>
          </p:grpSpPr>
          <p:grpSp>
            <p:nvGrpSpPr>
              <p:cNvPr id="49" name="Group 48">
                <a:extLst>
                  <a:ext uri="{FF2B5EF4-FFF2-40B4-BE49-F238E27FC236}">
                    <a16:creationId xmlns:a16="http://schemas.microsoft.com/office/drawing/2014/main" id="{F68C1F12-4C47-418D-9EF7-141816482C18}"/>
                  </a:ext>
                </a:extLst>
              </p:cNvPr>
              <p:cNvGrpSpPr/>
              <p:nvPr/>
            </p:nvGrpSpPr>
            <p:grpSpPr>
              <a:xfrm>
                <a:off x="5763445" y="2980706"/>
                <a:ext cx="948339" cy="811459"/>
                <a:chOff x="6960627" y="2819400"/>
                <a:chExt cx="1078967" cy="972765"/>
              </a:xfrm>
            </p:grpSpPr>
            <p:sp>
              <p:nvSpPr>
                <p:cNvPr id="56" name="Rectangle 165">
                  <a:extLst>
                    <a:ext uri="{FF2B5EF4-FFF2-40B4-BE49-F238E27FC236}">
                      <a16:creationId xmlns:a16="http://schemas.microsoft.com/office/drawing/2014/main" id="{241F895E-4ED0-4934-95B9-7FD666ADF2A5}"/>
                    </a:ext>
                  </a:extLst>
                </p:cNvPr>
                <p:cNvSpPr/>
                <p:nvPr/>
              </p:nvSpPr>
              <p:spPr bwMode="auto">
                <a:xfrm>
                  <a:off x="6960627" y="323247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166">
                  <a:extLst>
                    <a:ext uri="{FF2B5EF4-FFF2-40B4-BE49-F238E27FC236}">
                      <a16:creationId xmlns:a16="http://schemas.microsoft.com/office/drawing/2014/main" id="{63A39DCD-C255-4D02-B4B2-A2D50F3670EB}"/>
                    </a:ext>
                  </a:extLst>
                </p:cNvPr>
                <p:cNvSpPr/>
                <p:nvPr/>
              </p:nvSpPr>
              <p:spPr bwMode="auto">
                <a:xfrm>
                  <a:off x="6960627" y="3439017"/>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167">
                  <a:extLst>
                    <a:ext uri="{FF2B5EF4-FFF2-40B4-BE49-F238E27FC236}">
                      <a16:creationId xmlns:a16="http://schemas.microsoft.com/office/drawing/2014/main" id="{FCB9313E-CCD8-497E-96E0-21EBCB79DF01}"/>
                    </a:ext>
                  </a:extLst>
                </p:cNvPr>
                <p:cNvSpPr/>
                <p:nvPr/>
              </p:nvSpPr>
              <p:spPr bwMode="auto">
                <a:xfrm>
                  <a:off x="6960627" y="3645558"/>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168">
                  <a:extLst>
                    <a:ext uri="{FF2B5EF4-FFF2-40B4-BE49-F238E27FC236}">
                      <a16:creationId xmlns:a16="http://schemas.microsoft.com/office/drawing/2014/main" id="{9791A3AF-A405-4E78-B8B8-AFA3EF071EFB}"/>
                    </a:ext>
                  </a:extLst>
                </p:cNvPr>
                <p:cNvSpPr/>
                <p:nvPr/>
              </p:nvSpPr>
              <p:spPr bwMode="auto">
                <a:xfrm>
                  <a:off x="6960627" y="3025939"/>
                  <a:ext cx="1078967" cy="146607"/>
                </a:xfrm>
                <a:prstGeom prst="roundRect">
                  <a:avLst>
                    <a:gd name="adj" fmla="val 5000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169">
                  <a:extLst>
                    <a:ext uri="{FF2B5EF4-FFF2-40B4-BE49-F238E27FC236}">
                      <a16:creationId xmlns:a16="http://schemas.microsoft.com/office/drawing/2014/main" id="{EFF4D2AE-43AB-445C-BD0F-6CB9A829CA12}"/>
                    </a:ext>
                  </a:extLst>
                </p:cNvPr>
                <p:cNvSpPr/>
                <p:nvPr/>
              </p:nvSpPr>
              <p:spPr bwMode="auto">
                <a:xfrm>
                  <a:off x="6960627" y="2819400"/>
                  <a:ext cx="1078967" cy="1466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C15246EB-47A8-410A-AAA5-11F8C0F7B6BB}"/>
                  </a:ext>
                </a:extLst>
              </p:cNvPr>
              <p:cNvGrpSpPr/>
              <p:nvPr/>
            </p:nvGrpSpPr>
            <p:grpSpPr>
              <a:xfrm>
                <a:off x="5578683" y="2980706"/>
                <a:ext cx="118872" cy="811459"/>
                <a:chOff x="6960627" y="2819400"/>
                <a:chExt cx="1078967" cy="972765"/>
              </a:xfrm>
            </p:grpSpPr>
            <p:sp>
              <p:nvSpPr>
                <p:cNvPr id="51" name="Rectangle 177">
                  <a:extLst>
                    <a:ext uri="{FF2B5EF4-FFF2-40B4-BE49-F238E27FC236}">
                      <a16:creationId xmlns:a16="http://schemas.microsoft.com/office/drawing/2014/main" id="{3DB5DB1F-F2F0-4422-8687-A1EB9D87CFE8}"/>
                    </a:ext>
                  </a:extLst>
                </p:cNvPr>
                <p:cNvSpPr/>
                <p:nvPr/>
              </p:nvSpPr>
              <p:spPr bwMode="auto">
                <a:xfrm>
                  <a:off x="6960627" y="323247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178">
                  <a:extLst>
                    <a:ext uri="{FF2B5EF4-FFF2-40B4-BE49-F238E27FC236}">
                      <a16:creationId xmlns:a16="http://schemas.microsoft.com/office/drawing/2014/main" id="{CBC25B5F-D183-4A50-8EA7-CDDDC814D930}"/>
                    </a:ext>
                  </a:extLst>
                </p:cNvPr>
                <p:cNvSpPr/>
                <p:nvPr/>
              </p:nvSpPr>
              <p:spPr bwMode="auto">
                <a:xfrm>
                  <a:off x="6960627" y="3439017"/>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179">
                  <a:extLst>
                    <a:ext uri="{FF2B5EF4-FFF2-40B4-BE49-F238E27FC236}">
                      <a16:creationId xmlns:a16="http://schemas.microsoft.com/office/drawing/2014/main" id="{660E6B2C-9F71-4FA8-BE79-B681EB77D52A}"/>
                    </a:ext>
                  </a:extLst>
                </p:cNvPr>
                <p:cNvSpPr/>
                <p:nvPr/>
              </p:nvSpPr>
              <p:spPr bwMode="auto">
                <a:xfrm>
                  <a:off x="6960627" y="3645558"/>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180">
                  <a:extLst>
                    <a:ext uri="{FF2B5EF4-FFF2-40B4-BE49-F238E27FC236}">
                      <a16:creationId xmlns:a16="http://schemas.microsoft.com/office/drawing/2014/main" id="{AF75209A-3F1B-4503-8E08-A9D5DDD1C2C6}"/>
                    </a:ext>
                  </a:extLst>
                </p:cNvPr>
                <p:cNvSpPr/>
                <p:nvPr/>
              </p:nvSpPr>
              <p:spPr bwMode="auto">
                <a:xfrm>
                  <a:off x="6960627" y="3025939"/>
                  <a:ext cx="1078967" cy="14660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181">
                  <a:extLst>
                    <a:ext uri="{FF2B5EF4-FFF2-40B4-BE49-F238E27FC236}">
                      <a16:creationId xmlns:a16="http://schemas.microsoft.com/office/drawing/2014/main" id="{1C484E72-41E7-4976-893D-A1468969E43A}"/>
                    </a:ext>
                  </a:extLst>
                </p:cNvPr>
                <p:cNvSpPr/>
                <p:nvPr/>
              </p:nvSpPr>
              <p:spPr bwMode="auto">
                <a:xfrm>
                  <a:off x="6960627" y="2819400"/>
                  <a:ext cx="1078967" cy="14660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61" name="TextBox 60">
            <a:extLst>
              <a:ext uri="{FF2B5EF4-FFF2-40B4-BE49-F238E27FC236}">
                <a16:creationId xmlns:a16="http://schemas.microsoft.com/office/drawing/2014/main" id="{2DDED5F4-C4A4-4591-A925-529229ADDB87}"/>
              </a:ext>
            </a:extLst>
          </p:cNvPr>
          <p:cNvSpPr txBox="1"/>
          <p:nvPr/>
        </p:nvSpPr>
        <p:spPr>
          <a:xfrm>
            <a:off x="1049572" y="592931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Simplified management and analysis through a unified deployment, governance, and tooling</a:t>
            </a:r>
          </a:p>
        </p:txBody>
      </p:sp>
      <p:grpSp>
        <p:nvGrpSpPr>
          <p:cNvPr id="62" name="Group 61">
            <a:extLst>
              <a:ext uri="{FF2B5EF4-FFF2-40B4-BE49-F238E27FC236}">
                <a16:creationId xmlns:a16="http://schemas.microsoft.com/office/drawing/2014/main" id="{D14AC95D-1ACD-434F-AE0D-B5CC0B5FD144}"/>
              </a:ext>
            </a:extLst>
          </p:cNvPr>
          <p:cNvGrpSpPr/>
          <p:nvPr/>
        </p:nvGrpSpPr>
        <p:grpSpPr>
          <a:xfrm>
            <a:off x="457200" y="5202068"/>
            <a:ext cx="11273952" cy="346980"/>
            <a:chOff x="457200" y="5592008"/>
            <a:chExt cx="11273952" cy="352842"/>
          </a:xfrm>
        </p:grpSpPr>
        <p:sp>
          <p:nvSpPr>
            <p:cNvPr id="63" name="Freeform 230">
              <a:extLst>
                <a:ext uri="{FF2B5EF4-FFF2-40B4-BE49-F238E27FC236}">
                  <a16:creationId xmlns:a16="http://schemas.microsoft.com/office/drawing/2014/main" id="{9D30DFF0-3F29-45D6-8BB8-03E950655505}"/>
                </a:ext>
              </a:extLst>
            </p:cNvPr>
            <p:cNvSpPr/>
            <p:nvPr/>
          </p:nvSpPr>
          <p:spPr bwMode="auto">
            <a:xfrm>
              <a:off x="457200" y="5592008"/>
              <a:ext cx="11273952" cy="118937"/>
            </a:xfrm>
            <a:custGeom>
              <a:avLst/>
              <a:gdLst>
                <a:gd name="connsiteX0" fmla="*/ 0 w 6119446"/>
                <a:gd name="connsiteY0" fmla="*/ 0 h 464234"/>
                <a:gd name="connsiteX1" fmla="*/ 0 w 6119446"/>
                <a:gd name="connsiteY1" fmla="*/ 464234 h 464234"/>
                <a:gd name="connsiteX2" fmla="*/ 6119446 w 6119446"/>
                <a:gd name="connsiteY2" fmla="*/ 464234 h 464234"/>
                <a:gd name="connsiteX3" fmla="*/ 6119446 w 6119446"/>
                <a:gd name="connsiteY3" fmla="*/ 14068 h 464234"/>
              </a:gdLst>
              <a:ahLst/>
              <a:cxnLst>
                <a:cxn ang="0">
                  <a:pos x="connsiteX0" y="connsiteY0"/>
                </a:cxn>
                <a:cxn ang="0">
                  <a:pos x="connsiteX1" y="connsiteY1"/>
                </a:cxn>
                <a:cxn ang="0">
                  <a:pos x="connsiteX2" y="connsiteY2"/>
                </a:cxn>
                <a:cxn ang="0">
                  <a:pos x="connsiteX3" y="connsiteY3"/>
                </a:cxn>
              </a:cxnLst>
              <a:rect l="l" t="t" r="r" b="b"/>
              <a:pathLst>
                <a:path w="6119446" h="464234">
                  <a:moveTo>
                    <a:pt x="0" y="0"/>
                  </a:moveTo>
                  <a:lnTo>
                    <a:pt x="0" y="464234"/>
                  </a:lnTo>
                  <a:lnTo>
                    <a:pt x="6119446" y="464234"/>
                  </a:lnTo>
                  <a:lnTo>
                    <a:pt x="6119446" y="14068"/>
                  </a:lnTo>
                </a:path>
              </a:pathLst>
            </a:custGeom>
            <a:noFill/>
            <a:ln w="12700" cap="rnd">
              <a:solidFill>
                <a:schemeClr val="tx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D4FAC13A-A91B-4C9C-9006-101424983451}"/>
                </a:ext>
              </a:extLst>
            </p:cNvPr>
            <p:cNvCxnSpPr/>
            <p:nvPr/>
          </p:nvCxnSpPr>
          <p:spPr>
            <a:xfrm>
              <a:off x="6096000" y="5710947"/>
              <a:ext cx="0" cy="233903"/>
            </a:xfrm>
            <a:prstGeom prst="line">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8ABA028B-C572-48D1-BEC3-B81EA1ABDBF0}"/>
              </a:ext>
            </a:extLst>
          </p:cNvPr>
          <p:cNvGrpSpPr/>
          <p:nvPr/>
        </p:nvGrpSpPr>
        <p:grpSpPr>
          <a:xfrm>
            <a:off x="391886" y="2652675"/>
            <a:ext cx="3578624" cy="2464331"/>
            <a:chOff x="391886" y="2652675"/>
            <a:chExt cx="3578624" cy="2464331"/>
          </a:xfrm>
        </p:grpSpPr>
        <p:grpSp>
          <p:nvGrpSpPr>
            <p:cNvPr id="66" name="Group 65">
              <a:extLst>
                <a:ext uri="{FF2B5EF4-FFF2-40B4-BE49-F238E27FC236}">
                  <a16:creationId xmlns:a16="http://schemas.microsoft.com/office/drawing/2014/main" id="{96E64B27-AA40-47F5-BD58-AFE2B686D3A1}"/>
                </a:ext>
              </a:extLst>
            </p:cNvPr>
            <p:cNvGrpSpPr/>
            <p:nvPr/>
          </p:nvGrpSpPr>
          <p:grpSpPr>
            <a:xfrm>
              <a:off x="391886" y="3834775"/>
              <a:ext cx="3578624" cy="1282231"/>
              <a:chOff x="391886" y="3834775"/>
              <a:chExt cx="3578624" cy="1282231"/>
            </a:xfrm>
          </p:grpSpPr>
          <p:sp>
            <p:nvSpPr>
              <p:cNvPr id="68" name="Rectangle 67">
                <a:extLst>
                  <a:ext uri="{FF2B5EF4-FFF2-40B4-BE49-F238E27FC236}">
                    <a16:creationId xmlns:a16="http://schemas.microsoft.com/office/drawing/2014/main" id="{E6519267-2633-45B3-BD44-6F5F992B0C21}"/>
                  </a:ext>
                </a:extLst>
              </p:cNvPr>
              <p:cNvSpPr/>
              <p:nvPr/>
            </p:nvSpPr>
            <p:spPr bwMode="auto">
              <a:xfrm>
                <a:off x="391886" y="3979964"/>
                <a:ext cx="3548743" cy="1137042"/>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Unified access to all your data with unparalleled performance</a:t>
                </a:r>
              </a:p>
            </p:txBody>
          </p:sp>
          <p:sp>
            <p:nvSpPr>
              <p:cNvPr id="69" name="Text Placeholder 3">
                <a:extLst>
                  <a:ext uri="{FF2B5EF4-FFF2-40B4-BE49-F238E27FC236}">
                    <a16:creationId xmlns:a16="http://schemas.microsoft.com/office/drawing/2014/main" id="{888ACFC1-7C9D-43BF-8B34-4373885098B4}"/>
                  </a:ext>
                </a:extLst>
              </p:cNvPr>
              <p:cNvSpPr txBox="1">
                <a:spLocks/>
              </p:cNvSpPr>
              <p:nvPr/>
            </p:nvSpPr>
            <p:spPr>
              <a:xfrm>
                <a:off x="418927" y="3834775"/>
                <a:ext cx="3551583" cy="430887"/>
              </a:xfrm>
              <a:prstGeom prst="rect">
                <a:avLst/>
              </a:prstGeom>
            </p:spPr>
            <p:txBody>
              <a:bodyPr vert="horz" wrap="square" lIns="146304" tIns="91440" rIns="146304" bIns="91440" rtlCol="0" anchor="b">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400"/>
                  </a:spcAft>
                  <a:buClr>
                    <a:srgbClr val="0078D7"/>
                  </a:buClr>
                  <a:buSzPct val="90000"/>
                  <a:buFont typeface="Arial" pitchFamily="34" charset="0"/>
                  <a:buNone/>
                  <a:tabLst/>
                  <a:defRPr lang="en-US" sz="1400" kern="1200" spc="0" baseline="0" dirty="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 typeface="Arial" pitchFamily="34" charset="0"/>
                  <a:buNone/>
                  <a:tabLst/>
                  <a:defRPr/>
                </a:pPr>
                <a:r>
                  <a:rPr kumimoji="0" lang="en-US" sz="1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Integrating all data</a:t>
                </a:r>
              </a:p>
            </p:txBody>
          </p:sp>
        </p:grpSp>
        <p:pic>
          <p:nvPicPr>
            <p:cNvPr id="67" name="Picture 66">
              <a:extLst>
                <a:ext uri="{FF2B5EF4-FFF2-40B4-BE49-F238E27FC236}">
                  <a16:creationId xmlns:a16="http://schemas.microsoft.com/office/drawing/2014/main" id="{05F0B72A-3DE5-4A06-AA26-3376FBB4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359" y="2652675"/>
              <a:ext cx="991968" cy="991968"/>
            </a:xfrm>
            <a:prstGeom prst="rect">
              <a:avLst/>
            </a:prstGeom>
          </p:spPr>
        </p:pic>
      </p:grpSp>
    </p:spTree>
    <p:extLst>
      <p:ext uri="{BB962C8B-B14F-4D97-AF65-F5344CB8AC3E}">
        <p14:creationId xmlns:p14="http://schemas.microsoft.com/office/powerpoint/2010/main" val="3562836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5A561-81A5-4EF9-9EEF-4DF5F74D819E}"/>
              </a:ext>
            </a:extLst>
          </p:cNvPr>
          <p:cNvSpPr>
            <a:spLocks noGrp="1"/>
          </p:cNvSpPr>
          <p:nvPr>
            <p:ph type="title"/>
          </p:nvPr>
        </p:nvSpPr>
        <p:spPr/>
        <p:txBody>
          <a:bodyPr/>
          <a:lstStyle/>
          <a:p>
            <a:r>
              <a:rPr lang="en-US" dirty="0"/>
              <a:t>All on a unified data services platform </a:t>
            </a:r>
          </a:p>
        </p:txBody>
      </p:sp>
      <p:sp>
        <p:nvSpPr>
          <p:cNvPr id="4" name="TextBox 3">
            <a:extLst>
              <a:ext uri="{FF2B5EF4-FFF2-40B4-BE49-F238E27FC236}">
                <a16:creationId xmlns:a16="http://schemas.microsoft.com/office/drawing/2014/main" id="{1B725D09-FCD9-4EF2-852C-5331F529B292}"/>
              </a:ext>
            </a:extLst>
          </p:cNvPr>
          <p:cNvSpPr txBox="1"/>
          <p:nvPr/>
        </p:nvSpPr>
        <p:spPr>
          <a:xfrm>
            <a:off x="2005871" y="1917845"/>
            <a:ext cx="9201150" cy="707886"/>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Connect to all of your data</a:t>
            </a:r>
          </a:p>
          <a:p>
            <a:pPr algn="l"/>
            <a:r>
              <a:rPr lang="en-US" sz="1800" b="1" dirty="0">
                <a:solidFill>
                  <a:schemeClr val="accent1"/>
                </a:solidFill>
              </a:rPr>
              <a:t>Including Relational, noSQL, Hadoop </a:t>
            </a:r>
          </a:p>
        </p:txBody>
      </p:sp>
      <p:sp>
        <p:nvSpPr>
          <p:cNvPr id="71" name="TextBox 70">
            <a:extLst>
              <a:ext uri="{FF2B5EF4-FFF2-40B4-BE49-F238E27FC236}">
                <a16:creationId xmlns:a16="http://schemas.microsoft.com/office/drawing/2014/main" id="{E5CD7ADF-88A8-4990-8817-A50391B2ABFE}"/>
              </a:ext>
            </a:extLst>
          </p:cNvPr>
          <p:cNvSpPr txBox="1"/>
          <p:nvPr/>
        </p:nvSpPr>
        <p:spPr>
          <a:xfrm>
            <a:off x="2005871" y="3287239"/>
            <a:ext cx="9201150" cy="707886"/>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Create intelligence from all your data </a:t>
            </a:r>
          </a:p>
          <a:p>
            <a:r>
              <a:rPr lang="en-US" sz="1800" b="1" dirty="0">
                <a:solidFill>
                  <a:schemeClr val="accent1"/>
                </a:solidFill>
              </a:rPr>
              <a:t>Using Apache Spark and SQL </a:t>
            </a:r>
          </a:p>
        </p:txBody>
      </p:sp>
      <p:sp>
        <p:nvSpPr>
          <p:cNvPr id="72" name="TextBox 71">
            <a:extLst>
              <a:ext uri="{FF2B5EF4-FFF2-40B4-BE49-F238E27FC236}">
                <a16:creationId xmlns:a16="http://schemas.microsoft.com/office/drawing/2014/main" id="{BFF2E157-686A-4BD2-BBE0-8B77D931134B}"/>
              </a:ext>
            </a:extLst>
          </p:cNvPr>
          <p:cNvSpPr txBox="1"/>
          <p:nvPr/>
        </p:nvSpPr>
        <p:spPr>
          <a:xfrm>
            <a:off x="2005871" y="4656633"/>
            <a:ext cx="9201150" cy="707886"/>
          </a:xfrm>
          <a:prstGeom prst="rect">
            <a:avLst/>
          </a:prstGeom>
          <a:noFill/>
        </p:spPr>
        <p:txBody>
          <a:bodyPr wrap="square" lIns="0" tIns="0" rIns="0" bIns="0" rtlCol="0">
            <a:spAutoFit/>
          </a:bodyPr>
          <a:lstStyle/>
          <a:p>
            <a:pPr algn="l"/>
            <a:r>
              <a:rPr lang="en-US" sz="2800" dirty="0">
                <a:gradFill>
                  <a:gsLst>
                    <a:gs pos="2917">
                      <a:schemeClr val="tx1"/>
                    </a:gs>
                    <a:gs pos="30000">
                      <a:schemeClr val="tx1"/>
                    </a:gs>
                  </a:gsLst>
                  <a:lin ang="5400000" scaled="0"/>
                </a:gradFill>
              </a:rPr>
              <a:t>Manage this through a single pane of glass</a:t>
            </a:r>
          </a:p>
          <a:p>
            <a:r>
              <a:rPr lang="en-US" sz="1800" b="1" dirty="0">
                <a:solidFill>
                  <a:schemeClr val="accent1"/>
                </a:solidFill>
              </a:rPr>
              <a:t>With Azure Data Studio </a:t>
            </a:r>
          </a:p>
        </p:txBody>
      </p:sp>
      <p:cxnSp>
        <p:nvCxnSpPr>
          <p:cNvPr id="78" name="Straight Connector 77">
            <a:extLst>
              <a:ext uri="{FF2B5EF4-FFF2-40B4-BE49-F238E27FC236}">
                <a16:creationId xmlns:a16="http://schemas.microsoft.com/office/drawing/2014/main" id="{EA464A1D-EDE2-4DA1-8812-64EA2E0CE78B}"/>
              </a:ext>
            </a:extLst>
          </p:cNvPr>
          <p:cNvCxnSpPr>
            <a:cxnSpLocks/>
          </p:cNvCxnSpPr>
          <p:nvPr/>
        </p:nvCxnSpPr>
        <p:spPr>
          <a:xfrm flipV="1">
            <a:off x="1012980" y="2326700"/>
            <a:ext cx="38046" cy="180229"/>
          </a:xfrm>
          <a:prstGeom prst="line">
            <a:avLst/>
          </a:prstGeom>
          <a:solidFill>
            <a:srgbClr val="50E6FF"/>
          </a:solidFill>
          <a:ln w="25400" cap="flat" cmpd="sng" algn="ctr">
            <a:solidFill>
              <a:srgbClr val="0078D7"/>
            </a:solidFill>
            <a:prstDash val="solid"/>
            <a:headEnd type="none"/>
            <a:tailEnd type="none"/>
          </a:ln>
          <a:effectLst/>
        </p:spPr>
      </p:cxnSp>
      <p:cxnSp>
        <p:nvCxnSpPr>
          <p:cNvPr id="79" name="Straight Connector 78">
            <a:extLst>
              <a:ext uri="{FF2B5EF4-FFF2-40B4-BE49-F238E27FC236}">
                <a16:creationId xmlns:a16="http://schemas.microsoft.com/office/drawing/2014/main" id="{601D01A7-3C22-4C5A-AEDC-EFAB108E6805}"/>
              </a:ext>
            </a:extLst>
          </p:cNvPr>
          <p:cNvCxnSpPr>
            <a:cxnSpLocks/>
          </p:cNvCxnSpPr>
          <p:nvPr/>
        </p:nvCxnSpPr>
        <p:spPr>
          <a:xfrm flipH="1" flipV="1">
            <a:off x="1089461" y="2310482"/>
            <a:ext cx="157461" cy="112470"/>
          </a:xfrm>
          <a:prstGeom prst="line">
            <a:avLst/>
          </a:prstGeom>
          <a:solidFill>
            <a:srgbClr val="50E6FF"/>
          </a:solidFill>
          <a:ln w="25400" cap="flat" cmpd="sng" algn="ctr">
            <a:solidFill>
              <a:srgbClr val="0078D7"/>
            </a:solidFill>
            <a:prstDash val="solid"/>
            <a:headEnd type="none"/>
            <a:tailEnd type="none"/>
          </a:ln>
          <a:effectLst/>
        </p:spPr>
      </p:cxnSp>
      <p:cxnSp>
        <p:nvCxnSpPr>
          <p:cNvPr id="80" name="Straight Connector 79">
            <a:extLst>
              <a:ext uri="{FF2B5EF4-FFF2-40B4-BE49-F238E27FC236}">
                <a16:creationId xmlns:a16="http://schemas.microsoft.com/office/drawing/2014/main" id="{493B32D5-FAF9-4090-82FF-C59B20E1E465}"/>
              </a:ext>
            </a:extLst>
          </p:cNvPr>
          <p:cNvCxnSpPr>
            <a:cxnSpLocks/>
          </p:cNvCxnSpPr>
          <p:nvPr/>
        </p:nvCxnSpPr>
        <p:spPr>
          <a:xfrm flipH="1">
            <a:off x="1099959" y="2286488"/>
            <a:ext cx="257937" cy="1500"/>
          </a:xfrm>
          <a:prstGeom prst="line">
            <a:avLst/>
          </a:prstGeom>
          <a:solidFill>
            <a:srgbClr val="50E6FF"/>
          </a:solidFill>
          <a:ln w="25400" cap="flat" cmpd="sng" algn="ctr">
            <a:solidFill>
              <a:srgbClr val="0078D7"/>
            </a:solidFill>
            <a:prstDash val="solid"/>
            <a:headEnd type="none"/>
            <a:tailEnd type="none"/>
          </a:ln>
          <a:effectLst/>
        </p:spPr>
      </p:cxnSp>
      <p:cxnSp>
        <p:nvCxnSpPr>
          <p:cNvPr id="81" name="Straight Connector 80">
            <a:extLst>
              <a:ext uri="{FF2B5EF4-FFF2-40B4-BE49-F238E27FC236}">
                <a16:creationId xmlns:a16="http://schemas.microsoft.com/office/drawing/2014/main" id="{670F21D6-5974-4D0E-8B62-A42DD0E4FD82}"/>
              </a:ext>
            </a:extLst>
          </p:cNvPr>
          <p:cNvCxnSpPr>
            <a:cxnSpLocks/>
          </p:cNvCxnSpPr>
          <p:nvPr/>
        </p:nvCxnSpPr>
        <p:spPr>
          <a:xfrm flipH="1">
            <a:off x="860019" y="2305983"/>
            <a:ext cx="161959" cy="92975"/>
          </a:xfrm>
          <a:prstGeom prst="line">
            <a:avLst/>
          </a:prstGeom>
          <a:solidFill>
            <a:srgbClr val="50E6FF"/>
          </a:solidFill>
          <a:ln w="25400" cap="flat" cmpd="sng" algn="ctr">
            <a:solidFill>
              <a:srgbClr val="0078D7"/>
            </a:solidFill>
            <a:prstDash val="solid"/>
            <a:headEnd type="none"/>
            <a:tailEnd type="none"/>
          </a:ln>
          <a:effectLst/>
        </p:spPr>
      </p:cxnSp>
      <p:cxnSp>
        <p:nvCxnSpPr>
          <p:cNvPr id="82" name="Straight Connector 81">
            <a:extLst>
              <a:ext uri="{FF2B5EF4-FFF2-40B4-BE49-F238E27FC236}">
                <a16:creationId xmlns:a16="http://schemas.microsoft.com/office/drawing/2014/main" id="{9E8813C0-E051-437B-A1CF-361753EDDF13}"/>
              </a:ext>
            </a:extLst>
          </p:cNvPr>
          <p:cNvCxnSpPr>
            <a:cxnSpLocks/>
          </p:cNvCxnSpPr>
          <p:nvPr/>
        </p:nvCxnSpPr>
        <p:spPr>
          <a:xfrm flipH="1" flipV="1">
            <a:off x="725052" y="2198387"/>
            <a:ext cx="289053" cy="77604"/>
          </a:xfrm>
          <a:prstGeom prst="line">
            <a:avLst/>
          </a:prstGeom>
          <a:solidFill>
            <a:srgbClr val="50E6FF"/>
          </a:solidFill>
          <a:ln w="25400" cap="flat" cmpd="sng" algn="ctr">
            <a:solidFill>
              <a:srgbClr val="0078D7"/>
            </a:solidFill>
            <a:prstDash val="solid"/>
            <a:headEnd type="none"/>
            <a:tailEnd type="none"/>
          </a:ln>
          <a:effectLst/>
        </p:spPr>
      </p:cxnSp>
      <p:cxnSp>
        <p:nvCxnSpPr>
          <p:cNvPr id="83" name="Straight Connector 82">
            <a:extLst>
              <a:ext uri="{FF2B5EF4-FFF2-40B4-BE49-F238E27FC236}">
                <a16:creationId xmlns:a16="http://schemas.microsoft.com/office/drawing/2014/main" id="{6AAF3362-6A2C-4A1D-ACF3-4A12439F3461}"/>
              </a:ext>
            </a:extLst>
          </p:cNvPr>
          <p:cNvCxnSpPr>
            <a:cxnSpLocks/>
          </p:cNvCxnSpPr>
          <p:nvPr/>
        </p:nvCxnSpPr>
        <p:spPr>
          <a:xfrm flipH="1" flipV="1">
            <a:off x="852145" y="2030807"/>
            <a:ext cx="175456" cy="220441"/>
          </a:xfrm>
          <a:prstGeom prst="line">
            <a:avLst/>
          </a:prstGeom>
          <a:solidFill>
            <a:srgbClr val="50E6FF"/>
          </a:solidFill>
          <a:ln w="25400" cap="flat" cmpd="sng" algn="ctr">
            <a:solidFill>
              <a:srgbClr val="0078D7"/>
            </a:solidFill>
            <a:prstDash val="solid"/>
            <a:headEnd type="none"/>
            <a:tailEnd type="none"/>
          </a:ln>
          <a:effectLst/>
        </p:spPr>
      </p:cxnSp>
      <p:cxnSp>
        <p:nvCxnSpPr>
          <p:cNvPr id="84" name="Straight Connector 83">
            <a:extLst>
              <a:ext uri="{FF2B5EF4-FFF2-40B4-BE49-F238E27FC236}">
                <a16:creationId xmlns:a16="http://schemas.microsoft.com/office/drawing/2014/main" id="{BE2B9460-2B36-4A87-AE53-80542645E73A}"/>
              </a:ext>
            </a:extLst>
          </p:cNvPr>
          <p:cNvCxnSpPr>
            <a:cxnSpLocks/>
          </p:cNvCxnSpPr>
          <p:nvPr/>
        </p:nvCxnSpPr>
        <p:spPr>
          <a:xfrm flipV="1">
            <a:off x="1074465" y="1965574"/>
            <a:ext cx="110972" cy="277426"/>
          </a:xfrm>
          <a:prstGeom prst="line">
            <a:avLst/>
          </a:prstGeom>
          <a:solidFill>
            <a:srgbClr val="50E6FF"/>
          </a:solidFill>
          <a:ln w="25400" cap="flat" cmpd="sng" algn="ctr">
            <a:solidFill>
              <a:srgbClr val="0078D7"/>
            </a:solidFill>
            <a:prstDash val="solid"/>
            <a:headEnd type="none"/>
            <a:tailEnd type="none"/>
          </a:ln>
          <a:effectLst/>
        </p:spPr>
      </p:cxnSp>
      <p:sp>
        <p:nvSpPr>
          <p:cNvPr id="85" name="Oval 84">
            <a:extLst>
              <a:ext uri="{FF2B5EF4-FFF2-40B4-BE49-F238E27FC236}">
                <a16:creationId xmlns:a16="http://schemas.microsoft.com/office/drawing/2014/main" id="{A54AA7DA-639C-42D7-B27C-DB0F77057DAC}"/>
              </a:ext>
            </a:extLst>
          </p:cNvPr>
          <p:cNvSpPr/>
          <p:nvPr/>
        </p:nvSpPr>
        <p:spPr bwMode="auto">
          <a:xfrm>
            <a:off x="996912" y="2221698"/>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A6A4118B-8368-4004-8506-25D1FB923D53}"/>
              </a:ext>
            </a:extLst>
          </p:cNvPr>
          <p:cNvSpPr/>
          <p:nvPr/>
        </p:nvSpPr>
        <p:spPr bwMode="auto">
          <a:xfrm>
            <a:off x="1340327" y="2221698"/>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1C758457-9104-4AA9-B1C1-A6AB3F863B86}"/>
              </a:ext>
            </a:extLst>
          </p:cNvPr>
          <p:cNvSpPr/>
          <p:nvPr/>
        </p:nvSpPr>
        <p:spPr bwMode="auto">
          <a:xfrm>
            <a:off x="1224006" y="2385154"/>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EA6217C5-10CD-4DCE-8027-CDB44A251CC2}"/>
              </a:ext>
            </a:extLst>
          </p:cNvPr>
          <p:cNvSpPr/>
          <p:nvPr/>
        </p:nvSpPr>
        <p:spPr bwMode="auto">
          <a:xfrm>
            <a:off x="1139376" y="1853642"/>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B4FD8C5-88CB-4E7F-BE95-FB445407B348}"/>
              </a:ext>
            </a:extLst>
          </p:cNvPr>
          <p:cNvSpPr/>
          <p:nvPr/>
        </p:nvSpPr>
        <p:spPr bwMode="auto">
          <a:xfrm>
            <a:off x="762969" y="1930126"/>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0F0A5399-9382-4365-A123-5503A754C453}"/>
              </a:ext>
            </a:extLst>
          </p:cNvPr>
          <p:cNvSpPr/>
          <p:nvPr/>
        </p:nvSpPr>
        <p:spPr bwMode="auto">
          <a:xfrm>
            <a:off x="613460" y="2127224"/>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78D3244D-8885-419C-87EC-FF945E389314}"/>
              </a:ext>
            </a:extLst>
          </p:cNvPr>
          <p:cNvSpPr/>
          <p:nvPr/>
        </p:nvSpPr>
        <p:spPr bwMode="auto">
          <a:xfrm>
            <a:off x="753316" y="2358171"/>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3369DC5A-B9F5-4602-A247-273F7FC1C0B2}"/>
              </a:ext>
            </a:extLst>
          </p:cNvPr>
          <p:cNvSpPr/>
          <p:nvPr/>
        </p:nvSpPr>
        <p:spPr bwMode="auto">
          <a:xfrm>
            <a:off x="944421" y="2492288"/>
            <a:ext cx="123034" cy="123032"/>
          </a:xfrm>
          <a:prstGeom prst="ellipse">
            <a:avLst/>
          </a:prstGeom>
          <a:solidFill>
            <a:srgbClr val="50E6FF"/>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3" name="Group 92">
            <a:extLst>
              <a:ext uri="{FF2B5EF4-FFF2-40B4-BE49-F238E27FC236}">
                <a16:creationId xmlns:a16="http://schemas.microsoft.com/office/drawing/2014/main" id="{A8CF2795-ACA0-4881-8069-B3361A7BC6EE}"/>
              </a:ext>
            </a:extLst>
          </p:cNvPr>
          <p:cNvGrpSpPr/>
          <p:nvPr/>
        </p:nvGrpSpPr>
        <p:grpSpPr>
          <a:xfrm>
            <a:off x="690091" y="4603880"/>
            <a:ext cx="819736" cy="819736"/>
            <a:chOff x="2650602" y="3285763"/>
            <a:chExt cx="2129742" cy="2129742"/>
          </a:xfrm>
        </p:grpSpPr>
        <p:sp>
          <p:nvSpPr>
            <p:cNvPr id="95" name="Rectangle 94">
              <a:extLst>
                <a:ext uri="{FF2B5EF4-FFF2-40B4-BE49-F238E27FC236}">
                  <a16:creationId xmlns:a16="http://schemas.microsoft.com/office/drawing/2014/main" id="{F88EF69F-95A3-461D-AF0D-EB65927BC69F}"/>
                </a:ext>
              </a:extLst>
            </p:cNvPr>
            <p:cNvSpPr/>
            <p:nvPr/>
          </p:nvSpPr>
          <p:spPr bwMode="auto">
            <a:xfrm>
              <a:off x="2650602" y="3285763"/>
              <a:ext cx="2129742" cy="2129742"/>
            </a:xfrm>
            <a:prstGeom prst="rect">
              <a:avLst/>
            </a:prstGeom>
            <a:solidFill>
              <a:schemeClr val="bg1"/>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6" name="Rectangle 95">
              <a:extLst>
                <a:ext uri="{FF2B5EF4-FFF2-40B4-BE49-F238E27FC236}">
                  <a16:creationId xmlns:a16="http://schemas.microsoft.com/office/drawing/2014/main" id="{FAB03D85-021A-46F3-8E8A-68FF0F83B751}"/>
                </a:ext>
              </a:extLst>
            </p:cNvPr>
            <p:cNvSpPr/>
            <p:nvPr/>
          </p:nvSpPr>
          <p:spPr bwMode="auto">
            <a:xfrm>
              <a:off x="2793357" y="3424659"/>
              <a:ext cx="850739" cy="850739"/>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7" name="Rectangle 96">
              <a:extLst>
                <a:ext uri="{FF2B5EF4-FFF2-40B4-BE49-F238E27FC236}">
                  <a16:creationId xmlns:a16="http://schemas.microsoft.com/office/drawing/2014/main" id="{AE161F54-F47A-49A1-990E-8A3E9ED15846}"/>
                </a:ext>
              </a:extLst>
            </p:cNvPr>
            <p:cNvSpPr/>
            <p:nvPr/>
          </p:nvSpPr>
          <p:spPr bwMode="auto">
            <a:xfrm>
              <a:off x="3786850" y="3424659"/>
              <a:ext cx="850739" cy="850739"/>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8" name="Rectangle 97">
              <a:extLst>
                <a:ext uri="{FF2B5EF4-FFF2-40B4-BE49-F238E27FC236}">
                  <a16:creationId xmlns:a16="http://schemas.microsoft.com/office/drawing/2014/main" id="{AD97639F-1BC9-4EBC-8490-7F976472DE6C}"/>
                </a:ext>
              </a:extLst>
            </p:cNvPr>
            <p:cNvSpPr/>
            <p:nvPr/>
          </p:nvSpPr>
          <p:spPr bwMode="auto">
            <a:xfrm>
              <a:off x="2793357" y="4419600"/>
              <a:ext cx="850739" cy="850739"/>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9" name="Rectangle 98">
              <a:extLst>
                <a:ext uri="{FF2B5EF4-FFF2-40B4-BE49-F238E27FC236}">
                  <a16:creationId xmlns:a16="http://schemas.microsoft.com/office/drawing/2014/main" id="{F11B15D7-5246-4F27-BDF6-81CAA9270644}"/>
                </a:ext>
              </a:extLst>
            </p:cNvPr>
            <p:cNvSpPr/>
            <p:nvPr/>
          </p:nvSpPr>
          <p:spPr bwMode="auto">
            <a:xfrm>
              <a:off x="3786850" y="4419600"/>
              <a:ext cx="850739" cy="850739"/>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100" name="Group 99">
            <a:extLst>
              <a:ext uri="{FF2B5EF4-FFF2-40B4-BE49-F238E27FC236}">
                <a16:creationId xmlns:a16="http://schemas.microsoft.com/office/drawing/2014/main" id="{C29DBFA9-1E56-4020-8082-A6D3D1384B03}"/>
              </a:ext>
            </a:extLst>
          </p:cNvPr>
          <p:cNvGrpSpPr/>
          <p:nvPr/>
        </p:nvGrpSpPr>
        <p:grpSpPr>
          <a:xfrm>
            <a:off x="881012" y="3249340"/>
            <a:ext cx="466448" cy="724729"/>
            <a:chOff x="8963810" y="4164172"/>
            <a:chExt cx="408796" cy="635154"/>
          </a:xfrm>
        </p:grpSpPr>
        <p:sp>
          <p:nvSpPr>
            <p:cNvPr id="101" name="Freeform: Shape 100">
              <a:extLst>
                <a:ext uri="{FF2B5EF4-FFF2-40B4-BE49-F238E27FC236}">
                  <a16:creationId xmlns:a16="http://schemas.microsoft.com/office/drawing/2014/main" id="{4658157F-2AF9-45BE-8132-169C086BB5E5}"/>
                </a:ext>
              </a:extLst>
            </p:cNvPr>
            <p:cNvSpPr/>
            <p:nvPr/>
          </p:nvSpPr>
          <p:spPr>
            <a:xfrm>
              <a:off x="8963810" y="4164172"/>
              <a:ext cx="408796" cy="406196"/>
            </a:xfrm>
            <a:custGeom>
              <a:avLst/>
              <a:gdLst>
                <a:gd name="connsiteX0" fmla="*/ 204398 w 408796"/>
                <a:gd name="connsiteY0" fmla="*/ 0 h 406196"/>
                <a:gd name="connsiteX1" fmla="*/ 408796 w 408796"/>
                <a:gd name="connsiteY1" fmla="*/ 203098 h 406196"/>
                <a:gd name="connsiteX2" fmla="*/ 348929 w 408796"/>
                <a:gd name="connsiteY2" fmla="*/ 346710 h 406196"/>
                <a:gd name="connsiteX3" fmla="*/ 344929 w 408796"/>
                <a:gd name="connsiteY3" fmla="*/ 349390 h 406196"/>
                <a:gd name="connsiteX4" fmla="*/ 344929 w 408796"/>
                <a:gd name="connsiteY4" fmla="*/ 406195 h 406196"/>
                <a:gd name="connsiteX5" fmla="*/ 204408 w 408796"/>
                <a:gd name="connsiteY5" fmla="*/ 406195 h 406196"/>
                <a:gd name="connsiteX6" fmla="*/ 204398 w 408796"/>
                <a:gd name="connsiteY6" fmla="*/ 406196 h 406196"/>
                <a:gd name="connsiteX7" fmla="*/ 204388 w 408796"/>
                <a:gd name="connsiteY7" fmla="*/ 406195 h 406196"/>
                <a:gd name="connsiteX8" fmla="*/ 63868 w 408796"/>
                <a:gd name="connsiteY8" fmla="*/ 406195 h 406196"/>
                <a:gd name="connsiteX9" fmla="*/ 63868 w 408796"/>
                <a:gd name="connsiteY9" fmla="*/ 349391 h 406196"/>
                <a:gd name="connsiteX10" fmla="*/ 59867 w 408796"/>
                <a:gd name="connsiteY10" fmla="*/ 346710 h 406196"/>
                <a:gd name="connsiteX11" fmla="*/ 0 w 408796"/>
                <a:gd name="connsiteY11" fmla="*/ 203098 h 406196"/>
                <a:gd name="connsiteX12" fmla="*/ 204398 w 408796"/>
                <a:gd name="connsiteY12" fmla="*/ 0 h 40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8796" h="406196">
                  <a:moveTo>
                    <a:pt x="204398" y="0"/>
                  </a:moveTo>
                  <a:cubicBezTo>
                    <a:pt x="317284" y="0"/>
                    <a:pt x="408796" y="90930"/>
                    <a:pt x="408796" y="203098"/>
                  </a:cubicBezTo>
                  <a:cubicBezTo>
                    <a:pt x="408796" y="259182"/>
                    <a:pt x="385918" y="309957"/>
                    <a:pt x="348929" y="346710"/>
                  </a:cubicBezTo>
                  <a:lnTo>
                    <a:pt x="344929" y="349390"/>
                  </a:lnTo>
                  <a:lnTo>
                    <a:pt x="344929" y="406195"/>
                  </a:lnTo>
                  <a:lnTo>
                    <a:pt x="204408" y="406195"/>
                  </a:lnTo>
                  <a:lnTo>
                    <a:pt x="204398" y="406196"/>
                  </a:lnTo>
                  <a:lnTo>
                    <a:pt x="204388" y="406195"/>
                  </a:lnTo>
                  <a:lnTo>
                    <a:pt x="63868" y="406195"/>
                  </a:lnTo>
                  <a:lnTo>
                    <a:pt x="63868" y="349391"/>
                  </a:lnTo>
                  <a:lnTo>
                    <a:pt x="59867" y="346710"/>
                  </a:lnTo>
                  <a:cubicBezTo>
                    <a:pt x="22878" y="309957"/>
                    <a:pt x="0" y="259182"/>
                    <a:pt x="0" y="203098"/>
                  </a:cubicBezTo>
                  <a:cubicBezTo>
                    <a:pt x="0" y="90930"/>
                    <a:pt x="91512" y="0"/>
                    <a:pt x="204398"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02" name="Group 101">
              <a:extLst>
                <a:ext uri="{FF2B5EF4-FFF2-40B4-BE49-F238E27FC236}">
                  <a16:creationId xmlns:a16="http://schemas.microsoft.com/office/drawing/2014/main" id="{3F471896-C559-43BD-B105-48DC0E729345}"/>
                </a:ext>
              </a:extLst>
            </p:cNvPr>
            <p:cNvGrpSpPr/>
            <p:nvPr/>
          </p:nvGrpSpPr>
          <p:grpSpPr>
            <a:xfrm>
              <a:off x="9041957" y="4599064"/>
              <a:ext cx="252505" cy="200262"/>
              <a:chOff x="9029332" y="4599064"/>
              <a:chExt cx="277755" cy="200262"/>
            </a:xfrm>
          </p:grpSpPr>
          <p:sp>
            <p:nvSpPr>
              <p:cNvPr id="103" name="Rectangle 102">
                <a:extLst>
                  <a:ext uri="{FF2B5EF4-FFF2-40B4-BE49-F238E27FC236}">
                    <a16:creationId xmlns:a16="http://schemas.microsoft.com/office/drawing/2014/main" id="{2E26CAF0-8477-43DB-A9BA-919238C98557}"/>
                  </a:ext>
                </a:extLst>
              </p:cNvPr>
              <p:cNvSpPr/>
              <p:nvPr/>
            </p:nvSpPr>
            <p:spPr>
              <a:xfrm>
                <a:off x="9029332" y="4673617"/>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a:extLst>
                  <a:ext uri="{FF2B5EF4-FFF2-40B4-BE49-F238E27FC236}">
                    <a16:creationId xmlns:a16="http://schemas.microsoft.com/office/drawing/2014/main" id="{358BD817-3D54-4140-AF1D-BF010B7B8168}"/>
                  </a:ext>
                </a:extLst>
              </p:cNvPr>
              <p:cNvSpPr/>
              <p:nvPr/>
            </p:nvSpPr>
            <p:spPr>
              <a:xfrm>
                <a:off x="9029332" y="4599064"/>
                <a:ext cx="277755" cy="458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a:extLst>
                  <a:ext uri="{FF2B5EF4-FFF2-40B4-BE49-F238E27FC236}">
                    <a16:creationId xmlns:a16="http://schemas.microsoft.com/office/drawing/2014/main" id="{9EB3AF68-0DCB-4F2F-8BEA-4F5691758589}"/>
                  </a:ext>
                </a:extLst>
              </p:cNvPr>
              <p:cNvSpPr/>
              <p:nvPr/>
            </p:nvSpPr>
            <p:spPr>
              <a:xfrm>
                <a:off x="9091432" y="4748170"/>
                <a:ext cx="153554" cy="511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497121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analytics, and AI </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p:txBody>
          <a:bodyPr/>
          <a:lstStyle/>
          <a:p>
            <a:r>
              <a:rPr lang="en-US" dirty="0"/>
              <a:t>SQL Server is the hub for integrating data</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269242" y="1633677"/>
            <a:ext cx="4208000" cy="101566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Easily combine across relational and non-relational data stores with no data movement</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AC46267-816C-4CF8-A9FB-2E11668498A1}"/>
              </a:ext>
            </a:extLst>
          </p:cNvPr>
          <p:cNvSpPr/>
          <p:nvPr/>
        </p:nvSpPr>
        <p:spPr>
          <a:xfrm>
            <a:off x="9760887" y="2894535"/>
            <a:ext cx="1797214" cy="458587"/>
          </a:xfrm>
          <a:prstGeom prst="rect">
            <a:avLst/>
          </a:prstGeom>
          <a:noFill/>
          <a:ln>
            <a:noFill/>
          </a:ln>
        </p:spPr>
        <p:txBody>
          <a:bodyPr wrap="square" bIns="73152"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SQL Server </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master instance</a:t>
            </a:r>
          </a:p>
        </p:txBody>
      </p:sp>
      <p:sp>
        <p:nvSpPr>
          <p:cNvPr id="55" name="TextBox 54">
            <a:extLst>
              <a:ext uri="{FF2B5EF4-FFF2-40B4-BE49-F238E27FC236}">
                <a16:creationId xmlns:a16="http://schemas.microsoft.com/office/drawing/2014/main" id="{5C855F37-6B96-4C2D-8E30-3562B7D851E8}"/>
              </a:ext>
            </a:extLst>
          </p:cNvPr>
          <p:cNvSpPr txBox="1"/>
          <p:nvPr/>
        </p:nvSpPr>
        <p:spPr>
          <a:xfrm>
            <a:off x="7060016" y="6023557"/>
            <a:ext cx="4394780" cy="246221"/>
          </a:xfrm>
          <a:prstGeom prst="rect">
            <a:avLst/>
          </a:prstGeom>
          <a:noFill/>
          <a:ln w="12700">
            <a:solidFill>
              <a:srgbClr val="757575"/>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Persistent storage </a:t>
            </a:r>
          </a:p>
        </p:txBody>
      </p:sp>
      <p:sp>
        <p:nvSpPr>
          <p:cNvPr id="56" name="TextBox 55">
            <a:extLst>
              <a:ext uri="{FF2B5EF4-FFF2-40B4-BE49-F238E27FC236}">
                <a16:creationId xmlns:a16="http://schemas.microsoft.com/office/drawing/2014/main" id="{ADD330AC-CDB0-4EB8-96C5-FAD17E01B185}"/>
              </a:ext>
            </a:extLst>
          </p:cNvPr>
          <p:cNvSpPr txBox="1"/>
          <p:nvPr/>
        </p:nvSpPr>
        <p:spPr>
          <a:xfrm>
            <a:off x="7626298" y="2165653"/>
            <a:ext cx="1420121" cy="289310"/>
          </a:xfrm>
          <a:prstGeom prst="rect">
            <a:avLst/>
          </a:prstGeom>
          <a:noFill/>
          <a:ln>
            <a:noFill/>
          </a:ln>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Custom apps</a:t>
            </a:r>
          </a:p>
        </p:txBody>
      </p:sp>
      <p:sp>
        <p:nvSpPr>
          <p:cNvPr id="57" name="TextBox 56">
            <a:extLst>
              <a:ext uri="{FF2B5EF4-FFF2-40B4-BE49-F238E27FC236}">
                <a16:creationId xmlns:a16="http://schemas.microsoft.com/office/drawing/2014/main" id="{AC090AF0-E9ED-4EA1-BBD6-2FB94A31BEEE}"/>
              </a:ext>
            </a:extLst>
          </p:cNvPr>
          <p:cNvSpPr txBox="1"/>
          <p:nvPr/>
        </p:nvSpPr>
        <p:spPr>
          <a:xfrm>
            <a:off x="10272289" y="2165653"/>
            <a:ext cx="1002190" cy="289310"/>
          </a:xfrm>
          <a:prstGeom prst="rect">
            <a:avLst/>
          </a:prstGeom>
          <a:noFill/>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58" name="TextBox 57">
            <a:extLst>
              <a:ext uri="{FF2B5EF4-FFF2-40B4-BE49-F238E27FC236}">
                <a16:creationId xmlns:a16="http://schemas.microsoft.com/office/drawing/2014/main" id="{3F371B9A-59A6-4295-AF07-70286C26500F}"/>
              </a:ext>
            </a:extLst>
          </p:cNvPr>
          <p:cNvSpPr txBox="1"/>
          <p:nvPr/>
        </p:nvSpPr>
        <p:spPr>
          <a:xfrm>
            <a:off x="9431716" y="2194448"/>
            <a:ext cx="311304" cy="289310"/>
          </a:xfrm>
          <a:prstGeom prst="rect">
            <a:avLst/>
          </a:prstGeom>
          <a:noFill/>
        </p:spPr>
        <p:txBody>
          <a:bodyPr wrap="none" bIns="73152"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a:t>
            </a:r>
          </a:p>
        </p:txBody>
      </p:sp>
      <p:cxnSp>
        <p:nvCxnSpPr>
          <p:cNvPr id="59" name="Connector: Elbow 12">
            <a:extLst>
              <a:ext uri="{FF2B5EF4-FFF2-40B4-BE49-F238E27FC236}">
                <a16:creationId xmlns:a16="http://schemas.microsoft.com/office/drawing/2014/main" id="{347434DA-DE76-46AE-B5C1-621590977845}"/>
              </a:ext>
            </a:extLst>
          </p:cNvPr>
          <p:cNvCxnSpPr>
            <a:cxnSpLocks/>
          </p:cNvCxnSpPr>
          <p:nvPr/>
        </p:nvCxnSpPr>
        <p:spPr>
          <a:xfrm>
            <a:off x="8334166" y="2434977"/>
            <a:ext cx="2439218" cy="21739"/>
          </a:xfrm>
          <a:prstGeom prst="bentConnector4">
            <a:avLst>
              <a:gd name="adj1" fmla="val 54"/>
              <a:gd name="adj2" fmla="val 415470"/>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16282EC-78DD-4796-AB00-BB9BC30B20BC}"/>
              </a:ext>
            </a:extLst>
          </p:cNvPr>
          <p:cNvCxnSpPr>
            <a:cxnSpLocks/>
          </p:cNvCxnSpPr>
          <p:nvPr/>
        </p:nvCxnSpPr>
        <p:spPr>
          <a:xfrm>
            <a:off x="9571051" y="3416306"/>
            <a:ext cx="0" cy="29854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23">
            <a:extLst>
              <a:ext uri="{FF2B5EF4-FFF2-40B4-BE49-F238E27FC236}">
                <a16:creationId xmlns:a16="http://schemas.microsoft.com/office/drawing/2014/main" id="{B23BE0BD-7F22-407F-BD48-04038E4147C2}"/>
              </a:ext>
            </a:extLst>
          </p:cNvPr>
          <p:cNvCxnSpPr>
            <a:cxnSpLocks/>
          </p:cNvCxnSpPr>
          <p:nvPr/>
        </p:nvCxnSpPr>
        <p:spPr>
          <a:xfrm rot="5400000" flipH="1" flipV="1">
            <a:off x="9584369" y="2298344"/>
            <a:ext cx="12700" cy="2820314"/>
          </a:xfrm>
          <a:prstGeom prst="bentConnector3">
            <a:avLst>
              <a:gd name="adj1" fmla="val 2348575"/>
            </a:avLst>
          </a:prstGeom>
          <a:ln w="12700">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A18022D6-006B-46F6-A8F4-C63189A1000F}"/>
              </a:ext>
            </a:extLst>
          </p:cNvPr>
          <p:cNvGrpSpPr/>
          <p:nvPr/>
        </p:nvGrpSpPr>
        <p:grpSpPr>
          <a:xfrm>
            <a:off x="7273554" y="3847638"/>
            <a:ext cx="1169365" cy="939382"/>
            <a:chOff x="8464489" y="2534822"/>
            <a:chExt cx="1610123" cy="1413420"/>
          </a:xfrm>
        </p:grpSpPr>
        <p:sp>
          <p:nvSpPr>
            <p:cNvPr id="63" name="Rectangle 62">
              <a:extLst>
                <a:ext uri="{FF2B5EF4-FFF2-40B4-BE49-F238E27FC236}">
                  <a16:creationId xmlns:a16="http://schemas.microsoft.com/office/drawing/2014/main" id="{B699AC4E-6ED9-46AE-9101-84CC86E5BC10}"/>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SQL Server</a:t>
              </a:r>
            </a:p>
          </p:txBody>
        </p:sp>
        <p:cxnSp>
          <p:nvCxnSpPr>
            <p:cNvPr id="64" name="Straight Connector 63">
              <a:extLst>
                <a:ext uri="{FF2B5EF4-FFF2-40B4-BE49-F238E27FC236}">
                  <a16:creationId xmlns:a16="http://schemas.microsoft.com/office/drawing/2014/main" id="{4680E61E-3E41-41AE-A785-DE407E546378}"/>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E821C7CB-7845-41D8-96B3-7B07D0CAF0B4}"/>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rPr>
                <a:t>HDFS Data Node</a:t>
              </a:r>
            </a:p>
          </p:txBody>
        </p:sp>
        <p:sp>
          <p:nvSpPr>
            <p:cNvPr id="66" name="Rectangle 65">
              <a:extLst>
                <a:ext uri="{FF2B5EF4-FFF2-40B4-BE49-F238E27FC236}">
                  <a16:creationId xmlns:a16="http://schemas.microsoft.com/office/drawing/2014/main" id="{31987A9A-D404-48CB-A0AA-7556F32646F8}"/>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Spark</a:t>
              </a:r>
            </a:p>
          </p:txBody>
        </p:sp>
        <p:cxnSp>
          <p:nvCxnSpPr>
            <p:cNvPr id="67" name="Straight Connector 66">
              <a:extLst>
                <a:ext uri="{FF2B5EF4-FFF2-40B4-BE49-F238E27FC236}">
                  <a16:creationId xmlns:a16="http://schemas.microsoft.com/office/drawing/2014/main" id="{A9ED544C-FCFA-4D6F-A13E-ABB08539FE60}"/>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CB7BE1CA-F6CF-274D-B71E-2C93A9B56526}"/>
              </a:ext>
            </a:extLst>
          </p:cNvPr>
          <p:cNvGrpSpPr/>
          <p:nvPr/>
        </p:nvGrpSpPr>
        <p:grpSpPr>
          <a:xfrm>
            <a:off x="8617686" y="3786429"/>
            <a:ext cx="1299338" cy="1273324"/>
            <a:chOff x="8977958" y="3508975"/>
            <a:chExt cx="1299338" cy="1273324"/>
          </a:xfrm>
        </p:grpSpPr>
        <p:sp>
          <p:nvSpPr>
            <p:cNvPr id="69" name="Rectangle 68">
              <a:extLst>
                <a:ext uri="{FF2B5EF4-FFF2-40B4-BE49-F238E27FC236}">
                  <a16:creationId xmlns:a16="http://schemas.microsoft.com/office/drawing/2014/main" id="{8FAA7A69-9F70-4B05-A79F-2DA8A68F08BA}"/>
                </a:ext>
              </a:extLst>
            </p:cNvPr>
            <p:cNvSpPr/>
            <p:nvPr/>
          </p:nvSpPr>
          <p:spPr>
            <a:xfrm>
              <a:off x="8977958" y="3508975"/>
              <a:ext cx="1299338" cy="1273324"/>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70" name="Group 69">
              <a:extLst>
                <a:ext uri="{FF2B5EF4-FFF2-40B4-BE49-F238E27FC236}">
                  <a16:creationId xmlns:a16="http://schemas.microsoft.com/office/drawing/2014/main" id="{3D95071A-115A-884E-A607-B01D774CACAC}"/>
                </a:ext>
              </a:extLst>
            </p:cNvPr>
            <p:cNvGrpSpPr/>
            <p:nvPr/>
          </p:nvGrpSpPr>
          <p:grpSpPr>
            <a:xfrm>
              <a:off x="9043983" y="3570184"/>
              <a:ext cx="1174694" cy="1197482"/>
              <a:chOff x="9043983" y="3570184"/>
              <a:chExt cx="1174694" cy="1197482"/>
            </a:xfrm>
          </p:grpSpPr>
          <p:sp>
            <p:nvSpPr>
              <p:cNvPr id="71" name="TextBox 70">
                <a:extLst>
                  <a:ext uri="{FF2B5EF4-FFF2-40B4-BE49-F238E27FC236}">
                    <a16:creationId xmlns:a16="http://schemas.microsoft.com/office/drawing/2014/main" id="{A7455BDB-8E34-4327-A6DC-B78465699E62}"/>
                  </a:ext>
                </a:extLst>
              </p:cNvPr>
              <p:cNvSpPr txBox="1"/>
              <p:nvPr/>
            </p:nvSpPr>
            <p:spPr>
              <a:xfrm>
                <a:off x="9049777" y="4521445"/>
                <a:ext cx="1168900"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grpSp>
            <p:nvGrpSpPr>
              <p:cNvPr id="72" name="Group 71">
                <a:extLst>
                  <a:ext uri="{FF2B5EF4-FFF2-40B4-BE49-F238E27FC236}">
                    <a16:creationId xmlns:a16="http://schemas.microsoft.com/office/drawing/2014/main" id="{1F1592BC-0B79-4294-8295-EE569FABA55F}"/>
                  </a:ext>
                </a:extLst>
              </p:cNvPr>
              <p:cNvGrpSpPr/>
              <p:nvPr/>
            </p:nvGrpSpPr>
            <p:grpSpPr>
              <a:xfrm>
                <a:off x="9043983" y="3570184"/>
                <a:ext cx="1169365" cy="939382"/>
                <a:chOff x="8464489" y="2534822"/>
                <a:chExt cx="1610123" cy="1413420"/>
              </a:xfrm>
            </p:grpSpPr>
            <p:sp>
              <p:nvSpPr>
                <p:cNvPr id="73" name="Rectangle 72">
                  <a:extLst>
                    <a:ext uri="{FF2B5EF4-FFF2-40B4-BE49-F238E27FC236}">
                      <a16:creationId xmlns:a16="http://schemas.microsoft.com/office/drawing/2014/main" id="{86385FF6-0A19-4232-8790-B5C2B70B254B}"/>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SQL Server</a:t>
                  </a:r>
                </a:p>
              </p:txBody>
            </p:sp>
            <p:cxnSp>
              <p:nvCxnSpPr>
                <p:cNvPr id="77" name="Straight Connector 76">
                  <a:extLst>
                    <a:ext uri="{FF2B5EF4-FFF2-40B4-BE49-F238E27FC236}">
                      <a16:creationId xmlns:a16="http://schemas.microsoft.com/office/drawing/2014/main" id="{6425A40F-1ADA-4F75-932D-0BE4AD660A68}"/>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E78830F3-5251-461F-9EC9-E712EE7FF4D5}"/>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rPr>
                    <a:t>HDFS Data Node</a:t>
                  </a:r>
                </a:p>
              </p:txBody>
            </p:sp>
            <p:sp>
              <p:nvSpPr>
                <p:cNvPr id="80" name="Rectangle 79">
                  <a:extLst>
                    <a:ext uri="{FF2B5EF4-FFF2-40B4-BE49-F238E27FC236}">
                      <a16:creationId xmlns:a16="http://schemas.microsoft.com/office/drawing/2014/main" id="{AFB03B60-B50D-4EA8-9A10-7BFB44EEE0D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Spark</a:t>
                  </a:r>
                </a:p>
              </p:txBody>
            </p:sp>
            <p:cxnSp>
              <p:nvCxnSpPr>
                <p:cNvPr id="81" name="Straight Connector 80">
                  <a:extLst>
                    <a:ext uri="{FF2B5EF4-FFF2-40B4-BE49-F238E27FC236}">
                      <a16:creationId xmlns:a16="http://schemas.microsoft.com/office/drawing/2014/main" id="{F5951C8D-7F6B-4A71-96C8-A4D193361E3D}"/>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grpSp>
      </p:grpSp>
      <p:grpSp>
        <p:nvGrpSpPr>
          <p:cNvPr id="83" name="Group 82">
            <a:extLst>
              <a:ext uri="{FF2B5EF4-FFF2-40B4-BE49-F238E27FC236}">
                <a16:creationId xmlns:a16="http://schemas.microsoft.com/office/drawing/2014/main" id="{0606141C-8013-4448-B624-84EA97E51D1C}"/>
              </a:ext>
            </a:extLst>
          </p:cNvPr>
          <p:cNvGrpSpPr/>
          <p:nvPr/>
        </p:nvGrpSpPr>
        <p:grpSpPr>
          <a:xfrm>
            <a:off x="10093868" y="3847638"/>
            <a:ext cx="1169365" cy="939382"/>
            <a:chOff x="8464489" y="2534822"/>
            <a:chExt cx="1610123" cy="1413420"/>
          </a:xfrm>
        </p:grpSpPr>
        <p:sp>
          <p:nvSpPr>
            <p:cNvPr id="84" name="Rectangle 83">
              <a:extLst>
                <a:ext uri="{FF2B5EF4-FFF2-40B4-BE49-F238E27FC236}">
                  <a16:creationId xmlns:a16="http://schemas.microsoft.com/office/drawing/2014/main" id="{B85D3419-A60E-4B3B-95C5-0161D534BEB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SQL Server</a:t>
              </a:r>
            </a:p>
          </p:txBody>
        </p:sp>
        <p:cxnSp>
          <p:nvCxnSpPr>
            <p:cNvPr id="85" name="Straight Connector 84">
              <a:extLst>
                <a:ext uri="{FF2B5EF4-FFF2-40B4-BE49-F238E27FC236}">
                  <a16:creationId xmlns:a16="http://schemas.microsoft.com/office/drawing/2014/main" id="{41623272-0609-4356-AEBD-7A87F3858AAF}"/>
                </a:ext>
              </a:extLst>
            </p:cNvPr>
            <p:cNvCxnSpPr>
              <a:cxnSpLocks/>
            </p:cNvCxnSpPr>
            <p:nvPr/>
          </p:nvCxnSpPr>
          <p:spPr>
            <a:xfrm>
              <a:off x="8839606"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37792D1-E4BB-41AD-9B3F-BDA1C31D6C17}"/>
                </a:ext>
              </a:extLst>
            </p:cNvPr>
            <p:cNvSpPr/>
            <p:nvPr/>
          </p:nvSpPr>
          <p:spPr>
            <a:xfrm>
              <a:off x="8464489" y="3548932"/>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rPr>
                <a:t>HDFS Data Node</a:t>
              </a:r>
            </a:p>
          </p:txBody>
        </p:sp>
        <p:sp>
          <p:nvSpPr>
            <p:cNvPr id="87" name="Rectangle 86">
              <a:extLst>
                <a:ext uri="{FF2B5EF4-FFF2-40B4-BE49-F238E27FC236}">
                  <a16:creationId xmlns:a16="http://schemas.microsoft.com/office/drawing/2014/main" id="{88F8AED6-2CAA-49B6-9853-444E21092596}"/>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Spark</a:t>
              </a:r>
            </a:p>
          </p:txBody>
        </p:sp>
        <p:cxnSp>
          <p:nvCxnSpPr>
            <p:cNvPr id="88" name="Straight Connector 87">
              <a:extLst>
                <a:ext uri="{FF2B5EF4-FFF2-40B4-BE49-F238E27FC236}">
                  <a16:creationId xmlns:a16="http://schemas.microsoft.com/office/drawing/2014/main" id="{CEEA529F-D8EF-48E9-9AB6-E3E897D171F7}"/>
                </a:ext>
              </a:extLst>
            </p:cNvPr>
            <p:cNvCxnSpPr>
              <a:cxnSpLocks/>
            </p:cNvCxnSpPr>
            <p:nvPr/>
          </p:nvCxnSpPr>
          <p:spPr>
            <a:xfrm>
              <a:off x="9704624" y="3324527"/>
              <a:ext cx="0" cy="219358"/>
            </a:xfrm>
            <a:prstGeom prst="line">
              <a:avLst/>
            </a:prstGeom>
            <a:ln w="12700">
              <a:solidFill>
                <a:srgbClr val="757575"/>
              </a:solidFill>
            </a:ln>
          </p:spPr>
          <p:style>
            <a:lnRef idx="1">
              <a:schemeClr val="accent1"/>
            </a:lnRef>
            <a:fillRef idx="0">
              <a:schemeClr val="accent1"/>
            </a:fillRef>
            <a:effectRef idx="0">
              <a:schemeClr val="accent1"/>
            </a:effectRef>
            <a:fontRef idx="minor">
              <a:schemeClr val="tx1"/>
            </a:fontRef>
          </p:style>
        </p:cxnSp>
      </p:grpSp>
      <p:pic>
        <p:nvPicPr>
          <p:cNvPr id="89" name="Picture 88">
            <a:extLst>
              <a:ext uri="{FF2B5EF4-FFF2-40B4-BE49-F238E27FC236}">
                <a16:creationId xmlns:a16="http://schemas.microsoft.com/office/drawing/2014/main" id="{1A19F91C-5255-4885-869A-9CE3AB0A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0970" y="5360705"/>
            <a:ext cx="571875" cy="424535"/>
          </a:xfrm>
          <a:prstGeom prst="rect">
            <a:avLst/>
          </a:prstGeom>
        </p:spPr>
      </p:pic>
      <p:cxnSp>
        <p:nvCxnSpPr>
          <p:cNvPr id="90" name="Straight Arrow Connector 89">
            <a:extLst>
              <a:ext uri="{FF2B5EF4-FFF2-40B4-BE49-F238E27FC236}">
                <a16:creationId xmlns:a16="http://schemas.microsoft.com/office/drawing/2014/main" id="{F530E1B9-3CA3-E34F-BAC9-BE3B22FD1392}"/>
              </a:ext>
            </a:extLst>
          </p:cNvPr>
          <p:cNvCxnSpPr>
            <a:cxnSpLocks/>
          </p:cNvCxnSpPr>
          <p:nvPr/>
        </p:nvCxnSpPr>
        <p:spPr>
          <a:xfrm>
            <a:off x="9571050" y="2514864"/>
            <a:ext cx="0" cy="342900"/>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5EDB277-D4D1-4DA9-8B2C-D9E413A696D9}"/>
              </a:ext>
            </a:extLst>
          </p:cNvPr>
          <p:cNvSpPr txBox="1"/>
          <p:nvPr/>
        </p:nvSpPr>
        <p:spPr>
          <a:xfrm>
            <a:off x="7208063" y="5698477"/>
            <a:ext cx="1269836" cy="24468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Node</a:t>
            </a:r>
          </a:p>
        </p:txBody>
      </p:sp>
      <p:sp>
        <p:nvSpPr>
          <p:cNvPr id="92" name="TextBox 91">
            <a:extLst>
              <a:ext uri="{FF2B5EF4-FFF2-40B4-BE49-F238E27FC236}">
                <a16:creationId xmlns:a16="http://schemas.microsoft.com/office/drawing/2014/main" id="{AF943050-6760-41A2-8481-1355EFB9EEBF}"/>
              </a:ext>
            </a:extLst>
          </p:cNvPr>
          <p:cNvSpPr txBox="1"/>
          <p:nvPr/>
        </p:nvSpPr>
        <p:spPr>
          <a:xfrm>
            <a:off x="8643320" y="5694353"/>
            <a:ext cx="1269836" cy="24468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Node</a:t>
            </a:r>
          </a:p>
        </p:txBody>
      </p:sp>
      <p:sp>
        <p:nvSpPr>
          <p:cNvPr id="93" name="TextBox 92">
            <a:extLst>
              <a:ext uri="{FF2B5EF4-FFF2-40B4-BE49-F238E27FC236}">
                <a16:creationId xmlns:a16="http://schemas.microsoft.com/office/drawing/2014/main" id="{41C7BC5E-E57B-9946-AF0C-BBE97DA8BCE6}"/>
              </a:ext>
            </a:extLst>
          </p:cNvPr>
          <p:cNvSpPr txBox="1"/>
          <p:nvPr/>
        </p:nvSpPr>
        <p:spPr>
          <a:xfrm>
            <a:off x="10057270" y="5694353"/>
            <a:ext cx="1269836" cy="24468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Node</a:t>
            </a:r>
          </a:p>
        </p:txBody>
      </p:sp>
      <p:sp>
        <p:nvSpPr>
          <p:cNvPr id="3" name="Title 2">
            <a:extLst>
              <a:ext uri="{FF2B5EF4-FFF2-40B4-BE49-F238E27FC236}">
                <a16:creationId xmlns:a16="http://schemas.microsoft.com/office/drawing/2014/main" id="{61486F36-F7BA-4580-B72B-3A6A771D454D}"/>
              </a:ext>
            </a:extLst>
          </p:cNvPr>
          <p:cNvSpPr>
            <a:spLocks noGrp="1"/>
          </p:cNvSpPr>
          <p:nvPr>
            <p:ph type="title"/>
          </p:nvPr>
        </p:nvSpPr>
        <p:spPr/>
        <p:txBody>
          <a:bodyPr/>
          <a:lstStyle/>
          <a:p>
            <a:r>
              <a:rPr lang="en-US" dirty="0"/>
              <a:t>Scale out big data compute and storage</a:t>
            </a:r>
          </a:p>
        </p:txBody>
      </p:sp>
      <p:sp>
        <p:nvSpPr>
          <p:cNvPr id="8" name="Text Placeholder 7">
            <a:extLst>
              <a:ext uri="{FF2B5EF4-FFF2-40B4-BE49-F238E27FC236}">
                <a16:creationId xmlns:a16="http://schemas.microsoft.com/office/drawing/2014/main" id="{C29D5B7A-ACDE-4171-B78A-D683DBF30D77}"/>
              </a:ext>
            </a:extLst>
          </p:cNvPr>
          <p:cNvSpPr>
            <a:spLocks noGrp="1"/>
          </p:cNvSpPr>
          <p:nvPr>
            <p:ph type="body" sz="quarter" idx="10"/>
          </p:nvPr>
        </p:nvSpPr>
        <p:spPr>
          <a:xfrm>
            <a:off x="586390" y="1560644"/>
            <a:ext cx="4898137" cy="3789435"/>
          </a:xfrm>
        </p:spPr>
        <p:txBody>
          <a:bodyPr/>
          <a:lstStyle/>
          <a:p>
            <a:r>
              <a:rPr lang="en-US" dirty="0">
                <a:solidFill>
                  <a:srgbClr val="000000"/>
                </a:solidFill>
                <a:latin typeface="Segoe UI" panose="020B0502040204020203" pitchFamily="34" charset="0"/>
                <a:cs typeface="Segoe UI" panose="020B0502040204020203" pitchFamily="34" charset="0"/>
              </a:rPr>
              <a:t>SQL Server 2019 includes Spark and HDFS, enabling you to read and write directly in HDFS using SQL Server or Spark</a:t>
            </a:r>
            <a:r>
              <a:rPr lang="en-US" sz="1400" dirty="0">
                <a:solidFill>
                  <a:srgbClr val="000000"/>
                </a:solidFill>
                <a:latin typeface="Segoe UI" panose="020B0502040204020203" pitchFamily="34" charset="0"/>
                <a:cs typeface="Segoe UI" panose="020B0502040204020203" pitchFamily="34" charset="0"/>
              </a:rPr>
              <a:t> </a:t>
            </a:r>
            <a:r>
              <a:rPr lang="en-US" sz="1200" b="1" baseline="50000" dirty="0">
                <a:solidFill>
                  <a:srgbClr val="0078D7"/>
                </a:solidFill>
                <a:latin typeface="Segoe UI Semibold" charset="0"/>
                <a:cs typeface="Segoe UI Semibold" charset="0"/>
              </a:rPr>
              <a:t>NEW</a:t>
            </a:r>
          </a:p>
          <a:p>
            <a:r>
              <a:rPr lang="en-US" dirty="0">
                <a:solidFill>
                  <a:srgbClr val="000000"/>
                </a:solidFill>
                <a:latin typeface="Segoe UI" panose="020B0502040204020203" pitchFamily="34" charset="0"/>
                <a:cs typeface="Segoe UI" panose="020B0502040204020203" pitchFamily="34" charset="0"/>
              </a:rPr>
              <a:t>Elastically scale compute and storage on demand using the Kubernetes architecture</a:t>
            </a:r>
            <a:r>
              <a:rPr lang="en-US" sz="1400" baseline="30000" dirty="0">
                <a:solidFill>
                  <a:srgbClr val="000000"/>
                </a:solidFill>
                <a:latin typeface="Segoe UI" panose="020B0502040204020203" pitchFamily="34" charset="0"/>
                <a:cs typeface="Segoe UI" panose="020B0502040204020203" pitchFamily="34" charset="0"/>
              </a:rPr>
              <a:t> </a:t>
            </a:r>
            <a:r>
              <a:rPr lang="en-US" sz="1200" b="1" baseline="50000" dirty="0">
                <a:solidFill>
                  <a:srgbClr val="0078D7"/>
                </a:solidFill>
                <a:latin typeface="Segoe UI Semibold" charset="0"/>
                <a:cs typeface="Segoe UI Semibold" charset="0"/>
              </a:rPr>
              <a:t>NEW</a:t>
            </a:r>
          </a:p>
          <a:p>
            <a:r>
              <a:rPr lang="en-US" dirty="0">
                <a:solidFill>
                  <a:srgbClr val="000000"/>
                </a:solidFill>
                <a:latin typeface="Segoe UI" panose="020B0502040204020203" pitchFamily="34" charset="0"/>
                <a:cs typeface="Segoe UI" panose="020B0502040204020203" pitchFamily="34" charset="0"/>
              </a:rPr>
              <a:t>Apps, BI, and analytics access all your relational and big data through the SQL Server master instance using T-SQL</a:t>
            </a:r>
            <a:r>
              <a:rPr lang="en-US" sz="1400" baseline="30000" dirty="0">
                <a:solidFill>
                  <a:srgbClr val="000000"/>
                </a:solidFill>
                <a:latin typeface="Segoe UI" panose="020B0502040204020203" pitchFamily="34" charset="0"/>
                <a:cs typeface="Segoe UI" panose="020B0502040204020203" pitchFamily="34" charset="0"/>
              </a:rPr>
              <a:t> </a:t>
            </a:r>
            <a:r>
              <a:rPr lang="en-US" sz="1200" b="1" baseline="50000" dirty="0">
                <a:solidFill>
                  <a:srgbClr val="0078D7"/>
                </a:solidFill>
                <a:latin typeface="Segoe UI Semibold" charset="0"/>
                <a:cs typeface="Segoe UI Semibold" charset="0"/>
              </a:rPr>
              <a:t>NEW</a:t>
            </a:r>
          </a:p>
          <a:p>
            <a:r>
              <a:rPr lang="en-US" dirty="0">
                <a:solidFill>
                  <a:srgbClr val="000000"/>
                </a:solidFill>
                <a:latin typeface="Segoe UI" panose="020B0502040204020203" pitchFamily="34" charset="0"/>
                <a:cs typeface="Segoe UI" panose="020B0502040204020203" pitchFamily="34" charset="0"/>
              </a:rPr>
              <a:t>Scale-out data marts combine and cache data from relational and non-relational data sources for fast querying</a:t>
            </a:r>
            <a:r>
              <a:rPr lang="en-US" sz="1400" baseline="30000" dirty="0">
                <a:solidFill>
                  <a:srgbClr val="000000"/>
                </a:solidFill>
                <a:latin typeface="Segoe UI" panose="020B0502040204020203" pitchFamily="34" charset="0"/>
                <a:cs typeface="Segoe UI" panose="020B0502040204020203" pitchFamily="34" charset="0"/>
              </a:rPr>
              <a:t> </a:t>
            </a:r>
            <a:r>
              <a:rPr lang="en-US" sz="1200" b="1" baseline="50000" dirty="0">
                <a:solidFill>
                  <a:srgbClr val="0078D7"/>
                </a:solidFill>
                <a:latin typeface="Segoe UI Semibold" charset="0"/>
                <a:cs typeface="Segoe UI Semibold" charset="0"/>
              </a:rPr>
              <a:t>NEW</a:t>
            </a:r>
          </a:p>
        </p:txBody>
      </p:sp>
      <p:grpSp>
        <p:nvGrpSpPr>
          <p:cNvPr id="4" name="Group 3">
            <a:extLst>
              <a:ext uri="{FF2B5EF4-FFF2-40B4-BE49-F238E27FC236}">
                <a16:creationId xmlns:a16="http://schemas.microsoft.com/office/drawing/2014/main" id="{84565499-9365-4B40-8EE5-997504352618}"/>
              </a:ext>
            </a:extLst>
          </p:cNvPr>
          <p:cNvGrpSpPr/>
          <p:nvPr/>
        </p:nvGrpSpPr>
        <p:grpSpPr>
          <a:xfrm>
            <a:off x="10581945" y="1795823"/>
            <a:ext cx="418932" cy="356376"/>
            <a:chOff x="10635914" y="1368600"/>
            <a:chExt cx="310993" cy="264555"/>
          </a:xfrm>
        </p:grpSpPr>
        <p:grpSp>
          <p:nvGrpSpPr>
            <p:cNvPr id="167" name="Group 166">
              <a:extLst>
                <a:ext uri="{FF2B5EF4-FFF2-40B4-BE49-F238E27FC236}">
                  <a16:creationId xmlns:a16="http://schemas.microsoft.com/office/drawing/2014/main" id="{C8F28C9D-2FF4-4BDF-A3A4-2B3452CC92D5}"/>
                </a:ext>
              </a:extLst>
            </p:cNvPr>
            <p:cNvGrpSpPr/>
            <p:nvPr/>
          </p:nvGrpSpPr>
          <p:grpSpPr>
            <a:xfrm>
              <a:off x="10635914" y="1368600"/>
              <a:ext cx="310993" cy="264555"/>
              <a:chOff x="2107244" y="1575258"/>
              <a:chExt cx="310993" cy="264555"/>
            </a:xfrm>
          </p:grpSpPr>
          <p:sp>
            <p:nvSpPr>
              <p:cNvPr id="175" name="Rectangle 9">
                <a:extLst>
                  <a:ext uri="{FF2B5EF4-FFF2-40B4-BE49-F238E27FC236}">
                    <a16:creationId xmlns:a16="http://schemas.microsoft.com/office/drawing/2014/main" id="{6AEFF66D-70C5-4887-8075-BAF6D8E03D5A}"/>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BB5F4E4E-52EE-45AA-80B6-6F8B764032EA}"/>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F743F007-60A9-437E-B4CB-A3D942559643}"/>
                </a:ext>
              </a:extLst>
            </p:cNvPr>
            <p:cNvGrpSpPr/>
            <p:nvPr/>
          </p:nvGrpSpPr>
          <p:grpSpPr>
            <a:xfrm>
              <a:off x="10816037" y="1392523"/>
              <a:ext cx="95690" cy="23923"/>
              <a:chOff x="2287367" y="1599181"/>
              <a:chExt cx="95690" cy="23923"/>
            </a:xfrm>
            <a:solidFill>
              <a:schemeClr val="accent1"/>
            </a:solidFill>
          </p:grpSpPr>
          <p:sp>
            <p:nvSpPr>
              <p:cNvPr id="172" name="Oval 11">
                <a:extLst>
                  <a:ext uri="{FF2B5EF4-FFF2-40B4-BE49-F238E27FC236}">
                    <a16:creationId xmlns:a16="http://schemas.microsoft.com/office/drawing/2014/main" id="{73EB8329-5668-4B13-AABB-1D541E10FF91}"/>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73" name="Oval 12">
                <a:extLst>
                  <a:ext uri="{FF2B5EF4-FFF2-40B4-BE49-F238E27FC236}">
                    <a16:creationId xmlns:a16="http://schemas.microsoft.com/office/drawing/2014/main" id="{127EDC5A-F6A8-4426-969E-8EF7760F4FBE}"/>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74" name="Oval 13">
                <a:extLst>
                  <a:ext uri="{FF2B5EF4-FFF2-40B4-BE49-F238E27FC236}">
                    <a16:creationId xmlns:a16="http://schemas.microsoft.com/office/drawing/2014/main" id="{7C59ADB3-244E-463C-A1C1-03511ECC3BDC}"/>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6D334BE9-AD01-45BC-AA81-089EEB2F048C}"/>
                </a:ext>
              </a:extLst>
            </p:cNvPr>
            <p:cNvGrpSpPr/>
            <p:nvPr/>
          </p:nvGrpSpPr>
          <p:grpSpPr>
            <a:xfrm>
              <a:off x="10731604" y="1495249"/>
              <a:ext cx="95690" cy="90061"/>
              <a:chOff x="2202934" y="1701907"/>
              <a:chExt cx="95690" cy="90061"/>
            </a:xfrm>
          </p:grpSpPr>
          <p:sp>
            <p:nvSpPr>
              <p:cNvPr id="170" name="Freeform 14">
                <a:extLst>
                  <a:ext uri="{FF2B5EF4-FFF2-40B4-BE49-F238E27FC236}">
                    <a16:creationId xmlns:a16="http://schemas.microsoft.com/office/drawing/2014/main" id="{1BD41B89-A589-4A5B-AD2D-AB512F19256B}"/>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71" name="Line 15">
                <a:extLst>
                  <a:ext uri="{FF2B5EF4-FFF2-40B4-BE49-F238E27FC236}">
                    <a16:creationId xmlns:a16="http://schemas.microsoft.com/office/drawing/2014/main" id="{B802121F-2981-464A-8FDF-07DD6B5FAF92}"/>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177" name="Group 176">
            <a:extLst>
              <a:ext uri="{FF2B5EF4-FFF2-40B4-BE49-F238E27FC236}">
                <a16:creationId xmlns:a16="http://schemas.microsoft.com/office/drawing/2014/main" id="{40305544-8DCA-490B-886B-4E3391BD5805}"/>
              </a:ext>
            </a:extLst>
          </p:cNvPr>
          <p:cNvGrpSpPr/>
          <p:nvPr/>
        </p:nvGrpSpPr>
        <p:grpSpPr>
          <a:xfrm>
            <a:off x="7613112" y="5269306"/>
            <a:ext cx="459738" cy="410833"/>
            <a:chOff x="1275510" y="6073983"/>
            <a:chExt cx="508602" cy="454499"/>
          </a:xfrm>
        </p:grpSpPr>
        <p:grpSp>
          <p:nvGrpSpPr>
            <p:cNvPr id="178" name="Group 177">
              <a:extLst>
                <a:ext uri="{FF2B5EF4-FFF2-40B4-BE49-F238E27FC236}">
                  <a16:creationId xmlns:a16="http://schemas.microsoft.com/office/drawing/2014/main" id="{1ED46A23-F7F7-40FD-9324-5D4812C499E4}"/>
                </a:ext>
              </a:extLst>
            </p:cNvPr>
            <p:cNvGrpSpPr/>
            <p:nvPr/>
          </p:nvGrpSpPr>
          <p:grpSpPr>
            <a:xfrm>
              <a:off x="1275510" y="6224584"/>
              <a:ext cx="508602" cy="151498"/>
              <a:chOff x="551886" y="4945335"/>
              <a:chExt cx="508602" cy="151498"/>
            </a:xfrm>
          </p:grpSpPr>
          <p:sp>
            <p:nvSpPr>
              <p:cNvPr id="222" name="Rectangle 221">
                <a:extLst>
                  <a:ext uri="{FF2B5EF4-FFF2-40B4-BE49-F238E27FC236}">
                    <a16:creationId xmlns:a16="http://schemas.microsoft.com/office/drawing/2014/main" id="{6588C64A-53BE-45DD-8344-C41A6F1C14AA}"/>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a:extLst>
                  <a:ext uri="{FF2B5EF4-FFF2-40B4-BE49-F238E27FC236}">
                    <a16:creationId xmlns:a16="http://schemas.microsoft.com/office/drawing/2014/main" id="{8C3125E0-4562-48A6-89E2-11DBF0EF5218}"/>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4" name="Straight Connector 223">
                <a:extLst>
                  <a:ext uri="{FF2B5EF4-FFF2-40B4-BE49-F238E27FC236}">
                    <a16:creationId xmlns:a16="http://schemas.microsoft.com/office/drawing/2014/main" id="{DF57A984-D3FE-4BDC-B7B4-19B7244655F2}"/>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4CA56606-5CC7-45A9-A675-EBCDD8FD5444}"/>
                </a:ext>
              </a:extLst>
            </p:cNvPr>
            <p:cNvGrpSpPr/>
            <p:nvPr/>
          </p:nvGrpSpPr>
          <p:grpSpPr>
            <a:xfrm>
              <a:off x="1275510" y="6376984"/>
              <a:ext cx="508602" cy="151498"/>
              <a:chOff x="551886" y="4945335"/>
              <a:chExt cx="508602" cy="151498"/>
            </a:xfrm>
          </p:grpSpPr>
          <p:sp>
            <p:nvSpPr>
              <p:cNvPr id="219" name="Rectangle 218">
                <a:extLst>
                  <a:ext uri="{FF2B5EF4-FFF2-40B4-BE49-F238E27FC236}">
                    <a16:creationId xmlns:a16="http://schemas.microsoft.com/office/drawing/2014/main" id="{B0A40FAE-A5A1-4F15-B5DC-4D5D99FBCA66}"/>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a:extLst>
                  <a:ext uri="{FF2B5EF4-FFF2-40B4-BE49-F238E27FC236}">
                    <a16:creationId xmlns:a16="http://schemas.microsoft.com/office/drawing/2014/main" id="{2CB5EC59-9DCA-49BC-8BA2-F859F9C01F10}"/>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21" name="Straight Connector 220">
                <a:extLst>
                  <a:ext uri="{FF2B5EF4-FFF2-40B4-BE49-F238E27FC236}">
                    <a16:creationId xmlns:a16="http://schemas.microsoft.com/office/drawing/2014/main" id="{BA502FAD-94B2-464B-8308-48F7C913D611}"/>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5" name="Group 214">
              <a:extLst>
                <a:ext uri="{FF2B5EF4-FFF2-40B4-BE49-F238E27FC236}">
                  <a16:creationId xmlns:a16="http://schemas.microsoft.com/office/drawing/2014/main" id="{F361D359-7592-4549-9E61-70B39BE79BAE}"/>
                </a:ext>
              </a:extLst>
            </p:cNvPr>
            <p:cNvGrpSpPr/>
            <p:nvPr/>
          </p:nvGrpSpPr>
          <p:grpSpPr>
            <a:xfrm>
              <a:off x="1275510" y="6073983"/>
              <a:ext cx="508602" cy="151498"/>
              <a:chOff x="551886" y="4947134"/>
              <a:chExt cx="508602" cy="151498"/>
            </a:xfrm>
          </p:grpSpPr>
          <p:sp>
            <p:nvSpPr>
              <p:cNvPr id="216" name="Rectangle 215">
                <a:extLst>
                  <a:ext uri="{FF2B5EF4-FFF2-40B4-BE49-F238E27FC236}">
                    <a16:creationId xmlns:a16="http://schemas.microsoft.com/office/drawing/2014/main" id="{60726951-CD48-4F7A-804B-0EDD4EC91334}"/>
                  </a:ext>
                </a:extLst>
              </p:cNvPr>
              <p:cNvSpPr/>
              <p:nvPr/>
            </p:nvSpPr>
            <p:spPr bwMode="auto">
              <a:xfrm>
                <a:off x="551886" y="4947134"/>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a:extLst>
                  <a:ext uri="{FF2B5EF4-FFF2-40B4-BE49-F238E27FC236}">
                    <a16:creationId xmlns:a16="http://schemas.microsoft.com/office/drawing/2014/main" id="{32EB7A42-C51A-4D62-B797-2527FBD72775}"/>
                  </a:ext>
                </a:extLst>
              </p:cNvPr>
              <p:cNvSpPr/>
              <p:nvPr/>
            </p:nvSpPr>
            <p:spPr bwMode="auto">
              <a:xfrm flipH="1">
                <a:off x="955040" y="4995439"/>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18" name="Straight Connector 217">
                <a:extLst>
                  <a:ext uri="{FF2B5EF4-FFF2-40B4-BE49-F238E27FC236}">
                    <a16:creationId xmlns:a16="http://schemas.microsoft.com/office/drawing/2014/main" id="{54CA153F-4327-42DC-A5F4-7B4C2D654279}"/>
                  </a:ext>
                </a:extLst>
              </p:cNvPr>
              <p:cNvCxnSpPr/>
              <p:nvPr/>
            </p:nvCxnSpPr>
            <p:spPr>
              <a:xfrm>
                <a:off x="625475" y="5021474"/>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26" name="Cylinder 812">
            <a:extLst>
              <a:ext uri="{FF2B5EF4-FFF2-40B4-BE49-F238E27FC236}">
                <a16:creationId xmlns:a16="http://schemas.microsoft.com/office/drawing/2014/main" id="{46DA1B99-2E89-415C-8279-69CC5CF16DA2}"/>
              </a:ext>
            </a:extLst>
          </p:cNvPr>
          <p:cNvSpPr/>
          <p:nvPr/>
        </p:nvSpPr>
        <p:spPr bwMode="auto">
          <a:xfrm>
            <a:off x="9430590" y="2928746"/>
            <a:ext cx="282596" cy="371264"/>
          </a:xfrm>
          <a:prstGeom prst="can">
            <a:avLst>
              <a:gd name="adj" fmla="val 39530"/>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dirty="0">
                <a:solidFill>
                  <a:schemeClr val="accent1"/>
                </a:solidFill>
                <a:ea typeface="Segoe UI" pitchFamily="34" charset="0"/>
                <a:cs typeface="Segoe UI Semilight" panose="020B0402040204020203" pitchFamily="34" charset="0"/>
              </a:rPr>
              <a:t>SQL</a:t>
            </a:r>
          </a:p>
        </p:txBody>
      </p:sp>
      <p:grpSp>
        <p:nvGrpSpPr>
          <p:cNvPr id="7" name="Group 6">
            <a:extLst>
              <a:ext uri="{FF2B5EF4-FFF2-40B4-BE49-F238E27FC236}">
                <a16:creationId xmlns:a16="http://schemas.microsoft.com/office/drawing/2014/main" id="{C901D912-E08F-4A31-9C4A-F9E4730CCD98}"/>
              </a:ext>
            </a:extLst>
          </p:cNvPr>
          <p:cNvGrpSpPr/>
          <p:nvPr/>
        </p:nvGrpSpPr>
        <p:grpSpPr>
          <a:xfrm>
            <a:off x="9357756" y="1795823"/>
            <a:ext cx="418932" cy="356376"/>
            <a:chOff x="9411725" y="1368600"/>
            <a:chExt cx="310993" cy="264555"/>
          </a:xfrm>
        </p:grpSpPr>
        <p:grpSp>
          <p:nvGrpSpPr>
            <p:cNvPr id="151" name="Group 150">
              <a:extLst>
                <a:ext uri="{FF2B5EF4-FFF2-40B4-BE49-F238E27FC236}">
                  <a16:creationId xmlns:a16="http://schemas.microsoft.com/office/drawing/2014/main" id="{07CDAC58-53CE-4E51-85E6-657B25E6C1DB}"/>
                </a:ext>
              </a:extLst>
            </p:cNvPr>
            <p:cNvGrpSpPr/>
            <p:nvPr/>
          </p:nvGrpSpPr>
          <p:grpSpPr>
            <a:xfrm>
              <a:off x="9411725" y="1368600"/>
              <a:ext cx="310993" cy="264555"/>
              <a:chOff x="2107244" y="1575258"/>
              <a:chExt cx="310993" cy="264555"/>
            </a:xfrm>
          </p:grpSpPr>
          <p:sp>
            <p:nvSpPr>
              <p:cNvPr id="156" name="Rectangle 9">
                <a:extLst>
                  <a:ext uri="{FF2B5EF4-FFF2-40B4-BE49-F238E27FC236}">
                    <a16:creationId xmlns:a16="http://schemas.microsoft.com/office/drawing/2014/main" id="{846F74C1-5789-4977-A462-BC54DC346C4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57" name="Line 10">
                <a:extLst>
                  <a:ext uri="{FF2B5EF4-FFF2-40B4-BE49-F238E27FC236}">
                    <a16:creationId xmlns:a16="http://schemas.microsoft.com/office/drawing/2014/main" id="{F31A32DB-1DF8-4E81-AD00-90DBCFFAD6B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ECE463C0-254B-4F67-BC74-3C5317307A14}"/>
                </a:ext>
              </a:extLst>
            </p:cNvPr>
            <p:cNvGrpSpPr/>
            <p:nvPr/>
          </p:nvGrpSpPr>
          <p:grpSpPr>
            <a:xfrm>
              <a:off x="9591848" y="1392523"/>
              <a:ext cx="95690" cy="23923"/>
              <a:chOff x="2287367" y="1599181"/>
              <a:chExt cx="95690" cy="23923"/>
            </a:xfrm>
            <a:solidFill>
              <a:schemeClr val="accent1"/>
            </a:solidFill>
          </p:grpSpPr>
          <p:sp>
            <p:nvSpPr>
              <p:cNvPr id="153" name="Oval 11">
                <a:extLst>
                  <a:ext uri="{FF2B5EF4-FFF2-40B4-BE49-F238E27FC236}">
                    <a16:creationId xmlns:a16="http://schemas.microsoft.com/office/drawing/2014/main" id="{4BC75253-08DE-4FA5-ADA5-9C58629FBEE5}"/>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54" name="Oval 12">
                <a:extLst>
                  <a:ext uri="{FF2B5EF4-FFF2-40B4-BE49-F238E27FC236}">
                    <a16:creationId xmlns:a16="http://schemas.microsoft.com/office/drawing/2014/main" id="{FF6DE2B8-A047-45E9-A709-AB8AB221EAE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55" name="Oval 13">
                <a:extLst>
                  <a:ext uri="{FF2B5EF4-FFF2-40B4-BE49-F238E27FC236}">
                    <a16:creationId xmlns:a16="http://schemas.microsoft.com/office/drawing/2014/main" id="{48A0D755-0855-48EC-A156-22052E45ADB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228" name="Group 227">
              <a:extLst>
                <a:ext uri="{FF2B5EF4-FFF2-40B4-BE49-F238E27FC236}">
                  <a16:creationId xmlns:a16="http://schemas.microsoft.com/office/drawing/2014/main" id="{5C5D60CD-1B36-414B-B470-CF5E9B0E58CD}"/>
                </a:ext>
              </a:extLst>
            </p:cNvPr>
            <p:cNvGrpSpPr/>
            <p:nvPr/>
          </p:nvGrpSpPr>
          <p:grpSpPr>
            <a:xfrm>
              <a:off x="9497863" y="1485125"/>
              <a:ext cx="138716" cy="105600"/>
              <a:chOff x="2502877" y="2643553"/>
              <a:chExt cx="3651737" cy="2779942"/>
            </a:xfrm>
          </p:grpSpPr>
          <p:cxnSp>
            <p:nvCxnSpPr>
              <p:cNvPr id="229" name="Straight Connector 228">
                <a:extLst>
                  <a:ext uri="{FF2B5EF4-FFF2-40B4-BE49-F238E27FC236}">
                    <a16:creationId xmlns:a16="http://schemas.microsoft.com/office/drawing/2014/main" id="{2B970C4F-0D4D-494C-B281-E0897898E815}"/>
                  </a:ext>
                </a:extLst>
              </p:cNvPr>
              <p:cNvCxnSpPr>
                <a:cxnSpLocks/>
              </p:cNvCxnSpPr>
              <p:nvPr/>
            </p:nvCxnSpPr>
            <p:spPr>
              <a:xfrm>
                <a:off x="3303655" y="4505747"/>
                <a:ext cx="0" cy="917748"/>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8728EA5-FD03-4175-BC30-EF09CF2F9D93}"/>
                  </a:ext>
                </a:extLst>
              </p:cNvPr>
              <p:cNvCxnSpPr>
                <a:cxnSpLocks/>
              </p:cNvCxnSpPr>
              <p:nvPr/>
            </p:nvCxnSpPr>
            <p:spPr>
              <a:xfrm>
                <a:off x="3983069" y="3734649"/>
                <a:ext cx="0" cy="1688846"/>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4F7B17A-D621-4853-8103-F56D5F9982F9}"/>
                  </a:ext>
                </a:extLst>
              </p:cNvPr>
              <p:cNvCxnSpPr>
                <a:cxnSpLocks/>
              </p:cNvCxnSpPr>
              <p:nvPr/>
            </p:nvCxnSpPr>
            <p:spPr>
              <a:xfrm>
                <a:off x="4662482" y="4051603"/>
                <a:ext cx="0" cy="1371892"/>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531160AE-3CEE-45E0-AF42-579C30D5CBC4}"/>
                  </a:ext>
                </a:extLst>
              </p:cNvPr>
              <p:cNvCxnSpPr>
                <a:cxnSpLocks/>
              </p:cNvCxnSpPr>
              <p:nvPr/>
            </p:nvCxnSpPr>
            <p:spPr>
              <a:xfrm>
                <a:off x="5330632" y="3185667"/>
                <a:ext cx="0" cy="2237828"/>
              </a:xfrm>
              <a:prstGeom prst="line">
                <a:avLst/>
              </a:prstGeom>
              <a:ln w="127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Shape 581">
                <a:extLst>
                  <a:ext uri="{FF2B5EF4-FFF2-40B4-BE49-F238E27FC236}">
                    <a16:creationId xmlns:a16="http://schemas.microsoft.com/office/drawing/2014/main" id="{C393A363-8D95-435A-A521-241934D125AA}"/>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C2314309-8C3C-47F9-9762-294B2357F335}"/>
              </a:ext>
            </a:extLst>
          </p:cNvPr>
          <p:cNvGrpSpPr/>
          <p:nvPr/>
        </p:nvGrpSpPr>
        <p:grpSpPr>
          <a:xfrm>
            <a:off x="8133566" y="1795823"/>
            <a:ext cx="418932" cy="356376"/>
            <a:chOff x="8187535" y="1368600"/>
            <a:chExt cx="310993" cy="264555"/>
          </a:xfrm>
        </p:grpSpPr>
        <p:grpSp>
          <p:nvGrpSpPr>
            <p:cNvPr id="140" name="Group 139">
              <a:extLst>
                <a:ext uri="{FF2B5EF4-FFF2-40B4-BE49-F238E27FC236}">
                  <a16:creationId xmlns:a16="http://schemas.microsoft.com/office/drawing/2014/main" id="{D1F4E990-223F-4B10-BB93-AF34CC8095D1}"/>
                </a:ext>
              </a:extLst>
            </p:cNvPr>
            <p:cNvGrpSpPr/>
            <p:nvPr/>
          </p:nvGrpSpPr>
          <p:grpSpPr>
            <a:xfrm>
              <a:off x="8187535" y="1368600"/>
              <a:ext cx="310993" cy="264555"/>
              <a:chOff x="2107244" y="1575258"/>
              <a:chExt cx="310993" cy="264555"/>
            </a:xfrm>
          </p:grpSpPr>
          <p:sp>
            <p:nvSpPr>
              <p:cNvPr id="148" name="Rectangle 9">
                <a:extLst>
                  <a:ext uri="{FF2B5EF4-FFF2-40B4-BE49-F238E27FC236}">
                    <a16:creationId xmlns:a16="http://schemas.microsoft.com/office/drawing/2014/main" id="{8196E5B2-47B6-423F-AC99-BC68468AF0E0}"/>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49" name="Line 10">
                <a:extLst>
                  <a:ext uri="{FF2B5EF4-FFF2-40B4-BE49-F238E27FC236}">
                    <a16:creationId xmlns:a16="http://schemas.microsoft.com/office/drawing/2014/main" id="{08F78219-CF3A-4403-80BA-E8904F13F24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1F16576-3238-4039-9DC4-771F9707EF67}"/>
                </a:ext>
              </a:extLst>
            </p:cNvPr>
            <p:cNvGrpSpPr/>
            <p:nvPr/>
          </p:nvGrpSpPr>
          <p:grpSpPr>
            <a:xfrm>
              <a:off x="8367658" y="1392523"/>
              <a:ext cx="95690" cy="23923"/>
              <a:chOff x="2287367" y="1599181"/>
              <a:chExt cx="95690" cy="23923"/>
            </a:xfrm>
            <a:solidFill>
              <a:schemeClr val="accent1"/>
            </a:solidFill>
          </p:grpSpPr>
          <p:sp>
            <p:nvSpPr>
              <p:cNvPr id="145" name="Oval 11">
                <a:extLst>
                  <a:ext uri="{FF2B5EF4-FFF2-40B4-BE49-F238E27FC236}">
                    <a16:creationId xmlns:a16="http://schemas.microsoft.com/office/drawing/2014/main" id="{31853CB0-A360-4721-8F30-2455DA0FCE29}"/>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46" name="Oval 12">
                <a:extLst>
                  <a:ext uri="{FF2B5EF4-FFF2-40B4-BE49-F238E27FC236}">
                    <a16:creationId xmlns:a16="http://schemas.microsoft.com/office/drawing/2014/main" id="{6E36690C-8187-410F-A371-FE7D327A5124}"/>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47" name="Oval 13">
                <a:extLst>
                  <a:ext uri="{FF2B5EF4-FFF2-40B4-BE49-F238E27FC236}">
                    <a16:creationId xmlns:a16="http://schemas.microsoft.com/office/drawing/2014/main" id="{D7EBD3C3-A6EB-45FE-94AF-2869AB202294}"/>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3A5E4BD9-2644-421F-AF50-AE81160824B4}"/>
                </a:ext>
              </a:extLst>
            </p:cNvPr>
            <p:cNvGrpSpPr/>
            <p:nvPr/>
          </p:nvGrpSpPr>
          <p:grpSpPr>
            <a:xfrm>
              <a:off x="8245033" y="1482926"/>
              <a:ext cx="194392" cy="99720"/>
              <a:chOff x="8399145" y="996479"/>
              <a:chExt cx="323334" cy="165866"/>
            </a:xfrm>
          </p:grpSpPr>
          <p:cxnSp>
            <p:nvCxnSpPr>
              <p:cNvPr id="99" name="Straight Connector 98">
                <a:extLst>
                  <a:ext uri="{FF2B5EF4-FFF2-40B4-BE49-F238E27FC236}">
                    <a16:creationId xmlns:a16="http://schemas.microsoft.com/office/drawing/2014/main" id="{D6468E63-EE86-F347-BD48-7555DC849611}"/>
                  </a:ext>
                </a:extLst>
              </p:cNvPr>
              <p:cNvCxnSpPr/>
              <p:nvPr/>
            </p:nvCxnSpPr>
            <p:spPr>
              <a:xfrm flipH="1">
                <a:off x="8534535" y="996479"/>
                <a:ext cx="58830" cy="165866"/>
              </a:xfrm>
              <a:prstGeom prst="line">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36" name="Arrow: Right 18">
                <a:extLst>
                  <a:ext uri="{FF2B5EF4-FFF2-40B4-BE49-F238E27FC236}">
                    <a16:creationId xmlns:a16="http://schemas.microsoft.com/office/drawing/2014/main" id="{015E3B3B-EDD1-45EA-B026-03A88C0DEED7}"/>
                  </a:ext>
                </a:extLst>
              </p:cNvPr>
              <p:cNvSpPr/>
              <p:nvPr/>
            </p:nvSpPr>
            <p:spPr bwMode="auto">
              <a:xfrm>
                <a:off x="8627174" y="1030040"/>
                <a:ext cx="95305" cy="95367"/>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a:solidFill>
                  <a:schemeClr val="accent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7" name="Arrow: Right 18">
                <a:extLst>
                  <a:ext uri="{FF2B5EF4-FFF2-40B4-BE49-F238E27FC236}">
                    <a16:creationId xmlns:a16="http://schemas.microsoft.com/office/drawing/2014/main" id="{CAC3F70F-2E66-4818-932B-4885F323D6E2}"/>
                  </a:ext>
                </a:extLst>
              </p:cNvPr>
              <p:cNvSpPr/>
              <p:nvPr/>
            </p:nvSpPr>
            <p:spPr bwMode="auto">
              <a:xfrm flipH="1">
                <a:off x="8399145" y="1030040"/>
                <a:ext cx="95305" cy="95367"/>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a:solidFill>
                  <a:schemeClr val="accent1"/>
                </a:solidFill>
                <a:miter lim="800000"/>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grpSp>
        <p:nvGrpSpPr>
          <p:cNvPr id="238" name="Group 237">
            <a:extLst>
              <a:ext uri="{FF2B5EF4-FFF2-40B4-BE49-F238E27FC236}">
                <a16:creationId xmlns:a16="http://schemas.microsoft.com/office/drawing/2014/main" id="{231FC8DC-9A40-422D-8B58-0BD632C2FC9E}"/>
              </a:ext>
            </a:extLst>
          </p:cNvPr>
          <p:cNvGrpSpPr/>
          <p:nvPr/>
        </p:nvGrpSpPr>
        <p:grpSpPr>
          <a:xfrm>
            <a:off x="9027537" y="5269306"/>
            <a:ext cx="459738" cy="410833"/>
            <a:chOff x="1275510" y="6073983"/>
            <a:chExt cx="508602" cy="454499"/>
          </a:xfrm>
        </p:grpSpPr>
        <p:grpSp>
          <p:nvGrpSpPr>
            <p:cNvPr id="239" name="Group 238">
              <a:extLst>
                <a:ext uri="{FF2B5EF4-FFF2-40B4-BE49-F238E27FC236}">
                  <a16:creationId xmlns:a16="http://schemas.microsoft.com/office/drawing/2014/main" id="{88F1DB76-FE75-4063-941C-BB69CA64417D}"/>
                </a:ext>
              </a:extLst>
            </p:cNvPr>
            <p:cNvGrpSpPr/>
            <p:nvPr/>
          </p:nvGrpSpPr>
          <p:grpSpPr>
            <a:xfrm>
              <a:off x="1275510" y="6224584"/>
              <a:ext cx="508602" cy="151498"/>
              <a:chOff x="551886" y="4945335"/>
              <a:chExt cx="508602" cy="151498"/>
            </a:xfrm>
          </p:grpSpPr>
          <p:sp>
            <p:nvSpPr>
              <p:cNvPr id="248" name="Rectangle 247">
                <a:extLst>
                  <a:ext uri="{FF2B5EF4-FFF2-40B4-BE49-F238E27FC236}">
                    <a16:creationId xmlns:a16="http://schemas.microsoft.com/office/drawing/2014/main" id="{A639DB3D-A660-4E07-BB55-AB21FBF77727}"/>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Oval 248">
                <a:extLst>
                  <a:ext uri="{FF2B5EF4-FFF2-40B4-BE49-F238E27FC236}">
                    <a16:creationId xmlns:a16="http://schemas.microsoft.com/office/drawing/2014/main" id="{87C3E687-E900-43E3-BA50-84BC446F19C6}"/>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0" name="Straight Connector 249">
                <a:extLst>
                  <a:ext uri="{FF2B5EF4-FFF2-40B4-BE49-F238E27FC236}">
                    <a16:creationId xmlns:a16="http://schemas.microsoft.com/office/drawing/2014/main" id="{ED25D0EB-3711-4BEF-9DA5-C27A3606CD88}"/>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0" name="Group 239">
              <a:extLst>
                <a:ext uri="{FF2B5EF4-FFF2-40B4-BE49-F238E27FC236}">
                  <a16:creationId xmlns:a16="http://schemas.microsoft.com/office/drawing/2014/main" id="{60EFA645-05A5-4DAF-994D-8900F0FA8EF2}"/>
                </a:ext>
              </a:extLst>
            </p:cNvPr>
            <p:cNvGrpSpPr/>
            <p:nvPr/>
          </p:nvGrpSpPr>
          <p:grpSpPr>
            <a:xfrm>
              <a:off x="1275510" y="6376984"/>
              <a:ext cx="508602" cy="151498"/>
              <a:chOff x="551886" y="4945335"/>
              <a:chExt cx="508602" cy="151498"/>
            </a:xfrm>
          </p:grpSpPr>
          <p:sp>
            <p:nvSpPr>
              <p:cNvPr id="245" name="Rectangle 244">
                <a:extLst>
                  <a:ext uri="{FF2B5EF4-FFF2-40B4-BE49-F238E27FC236}">
                    <a16:creationId xmlns:a16="http://schemas.microsoft.com/office/drawing/2014/main" id="{86AC98EB-2256-40CE-8476-071E4A18E5B4}"/>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a:extLst>
                  <a:ext uri="{FF2B5EF4-FFF2-40B4-BE49-F238E27FC236}">
                    <a16:creationId xmlns:a16="http://schemas.microsoft.com/office/drawing/2014/main" id="{B41BCF8F-6FF7-4C6D-8644-DE2684B84661}"/>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F7381136-F72F-4141-8F7D-C93CD5A70596}"/>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978B7A90-6E2C-4B0D-9059-67FFD96E3AE9}"/>
                </a:ext>
              </a:extLst>
            </p:cNvPr>
            <p:cNvGrpSpPr/>
            <p:nvPr/>
          </p:nvGrpSpPr>
          <p:grpSpPr>
            <a:xfrm>
              <a:off x="1275510" y="6073983"/>
              <a:ext cx="508602" cy="151498"/>
              <a:chOff x="551886" y="4947134"/>
              <a:chExt cx="508602" cy="151498"/>
            </a:xfrm>
          </p:grpSpPr>
          <p:sp>
            <p:nvSpPr>
              <p:cNvPr id="242" name="Rectangle 241">
                <a:extLst>
                  <a:ext uri="{FF2B5EF4-FFF2-40B4-BE49-F238E27FC236}">
                    <a16:creationId xmlns:a16="http://schemas.microsoft.com/office/drawing/2014/main" id="{1880D7C7-A4E0-40A0-B10C-100EF8F0BCE5}"/>
                  </a:ext>
                </a:extLst>
              </p:cNvPr>
              <p:cNvSpPr/>
              <p:nvPr/>
            </p:nvSpPr>
            <p:spPr bwMode="auto">
              <a:xfrm>
                <a:off x="551886" y="4947134"/>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a:extLst>
                  <a:ext uri="{FF2B5EF4-FFF2-40B4-BE49-F238E27FC236}">
                    <a16:creationId xmlns:a16="http://schemas.microsoft.com/office/drawing/2014/main" id="{D6A7C55C-FD59-4918-B25D-C31EEC005D51}"/>
                  </a:ext>
                </a:extLst>
              </p:cNvPr>
              <p:cNvSpPr/>
              <p:nvPr/>
            </p:nvSpPr>
            <p:spPr bwMode="auto">
              <a:xfrm flipH="1">
                <a:off x="955040" y="4995439"/>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2D9F73D1-ED4D-482C-96E2-6F52EE3839F7}"/>
                  </a:ext>
                </a:extLst>
              </p:cNvPr>
              <p:cNvCxnSpPr/>
              <p:nvPr/>
            </p:nvCxnSpPr>
            <p:spPr>
              <a:xfrm>
                <a:off x="625475" y="5021474"/>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51" name="Group 250">
            <a:extLst>
              <a:ext uri="{FF2B5EF4-FFF2-40B4-BE49-F238E27FC236}">
                <a16:creationId xmlns:a16="http://schemas.microsoft.com/office/drawing/2014/main" id="{5CE5DC06-B2F3-4DD1-AF43-77440EF34E16}"/>
              </a:ext>
            </a:extLst>
          </p:cNvPr>
          <p:cNvGrpSpPr/>
          <p:nvPr/>
        </p:nvGrpSpPr>
        <p:grpSpPr>
          <a:xfrm>
            <a:off x="10462319" y="5269306"/>
            <a:ext cx="459738" cy="410833"/>
            <a:chOff x="1275510" y="6073983"/>
            <a:chExt cx="508602" cy="454499"/>
          </a:xfrm>
        </p:grpSpPr>
        <p:grpSp>
          <p:nvGrpSpPr>
            <p:cNvPr id="252" name="Group 251">
              <a:extLst>
                <a:ext uri="{FF2B5EF4-FFF2-40B4-BE49-F238E27FC236}">
                  <a16:creationId xmlns:a16="http://schemas.microsoft.com/office/drawing/2014/main" id="{7752FD5F-9DAE-4C52-BEB4-6774FBCDA934}"/>
                </a:ext>
              </a:extLst>
            </p:cNvPr>
            <p:cNvGrpSpPr/>
            <p:nvPr/>
          </p:nvGrpSpPr>
          <p:grpSpPr>
            <a:xfrm>
              <a:off x="1275510" y="6224584"/>
              <a:ext cx="508602" cy="151498"/>
              <a:chOff x="551886" y="4945335"/>
              <a:chExt cx="508602" cy="151498"/>
            </a:xfrm>
          </p:grpSpPr>
          <p:sp>
            <p:nvSpPr>
              <p:cNvPr id="261" name="Rectangle 260">
                <a:extLst>
                  <a:ext uri="{FF2B5EF4-FFF2-40B4-BE49-F238E27FC236}">
                    <a16:creationId xmlns:a16="http://schemas.microsoft.com/office/drawing/2014/main" id="{636DE98F-AB5A-4E38-8480-AE5FC7638639}"/>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81CB81EA-64FB-4EC2-AAE0-22D6E3EC763B}"/>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3" name="Straight Connector 262">
                <a:extLst>
                  <a:ext uri="{FF2B5EF4-FFF2-40B4-BE49-F238E27FC236}">
                    <a16:creationId xmlns:a16="http://schemas.microsoft.com/office/drawing/2014/main" id="{5AA31CB7-0421-4763-A123-506147F98ADE}"/>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6DBB3AD0-EFB2-4DB8-B531-7B1F2B7941F2}"/>
                </a:ext>
              </a:extLst>
            </p:cNvPr>
            <p:cNvGrpSpPr/>
            <p:nvPr/>
          </p:nvGrpSpPr>
          <p:grpSpPr>
            <a:xfrm>
              <a:off x="1275510" y="6376984"/>
              <a:ext cx="508602" cy="151498"/>
              <a:chOff x="551886" y="4945335"/>
              <a:chExt cx="508602" cy="151498"/>
            </a:xfrm>
          </p:grpSpPr>
          <p:sp>
            <p:nvSpPr>
              <p:cNvPr id="258" name="Rectangle 257">
                <a:extLst>
                  <a:ext uri="{FF2B5EF4-FFF2-40B4-BE49-F238E27FC236}">
                    <a16:creationId xmlns:a16="http://schemas.microsoft.com/office/drawing/2014/main" id="{7454A29F-8515-4303-AD4B-3F74C98AE46E}"/>
                  </a:ext>
                </a:extLst>
              </p:cNvPr>
              <p:cNvSpPr/>
              <p:nvPr/>
            </p:nvSpPr>
            <p:spPr bwMode="auto">
              <a:xfrm>
                <a:off x="551886" y="4945335"/>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Oval 258">
                <a:extLst>
                  <a:ext uri="{FF2B5EF4-FFF2-40B4-BE49-F238E27FC236}">
                    <a16:creationId xmlns:a16="http://schemas.microsoft.com/office/drawing/2014/main" id="{C44EC9EA-ED7F-4308-BC80-B1373F0731AC}"/>
                  </a:ext>
                </a:extLst>
              </p:cNvPr>
              <p:cNvSpPr/>
              <p:nvPr/>
            </p:nvSpPr>
            <p:spPr bwMode="auto">
              <a:xfrm flipH="1">
                <a:off x="955040" y="4993640"/>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60" name="Straight Connector 259">
                <a:extLst>
                  <a:ext uri="{FF2B5EF4-FFF2-40B4-BE49-F238E27FC236}">
                    <a16:creationId xmlns:a16="http://schemas.microsoft.com/office/drawing/2014/main" id="{95FA8BA6-708A-44B3-841B-2F7F92AF8D27}"/>
                  </a:ext>
                </a:extLst>
              </p:cNvPr>
              <p:cNvCxnSpPr/>
              <p:nvPr/>
            </p:nvCxnSpPr>
            <p:spPr>
              <a:xfrm>
                <a:off x="625475" y="5019675"/>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2962434B-815B-472E-95E1-2BDAADD3D477}"/>
                </a:ext>
              </a:extLst>
            </p:cNvPr>
            <p:cNvGrpSpPr/>
            <p:nvPr/>
          </p:nvGrpSpPr>
          <p:grpSpPr>
            <a:xfrm>
              <a:off x="1275510" y="6073983"/>
              <a:ext cx="508602" cy="151498"/>
              <a:chOff x="551886" y="4947134"/>
              <a:chExt cx="508602" cy="151498"/>
            </a:xfrm>
          </p:grpSpPr>
          <p:sp>
            <p:nvSpPr>
              <p:cNvPr id="255" name="Rectangle 254">
                <a:extLst>
                  <a:ext uri="{FF2B5EF4-FFF2-40B4-BE49-F238E27FC236}">
                    <a16:creationId xmlns:a16="http://schemas.microsoft.com/office/drawing/2014/main" id="{3C2002A5-41BB-4118-B4AD-79EEF7DCB9D8}"/>
                  </a:ext>
                </a:extLst>
              </p:cNvPr>
              <p:cNvSpPr/>
              <p:nvPr/>
            </p:nvSpPr>
            <p:spPr bwMode="auto">
              <a:xfrm>
                <a:off x="551886" y="4947134"/>
                <a:ext cx="508602" cy="151498"/>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Oval 255">
                <a:extLst>
                  <a:ext uri="{FF2B5EF4-FFF2-40B4-BE49-F238E27FC236}">
                    <a16:creationId xmlns:a16="http://schemas.microsoft.com/office/drawing/2014/main" id="{DDC9638F-02D7-427F-8816-77964844619E}"/>
                  </a:ext>
                </a:extLst>
              </p:cNvPr>
              <p:cNvSpPr/>
              <p:nvPr/>
            </p:nvSpPr>
            <p:spPr bwMode="auto">
              <a:xfrm flipH="1">
                <a:off x="955040" y="4995439"/>
                <a:ext cx="45720" cy="45720"/>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7" name="Straight Connector 256">
                <a:extLst>
                  <a:ext uri="{FF2B5EF4-FFF2-40B4-BE49-F238E27FC236}">
                    <a16:creationId xmlns:a16="http://schemas.microsoft.com/office/drawing/2014/main" id="{BB5F7745-4B5E-4560-AA8F-1A9288B18DD8}"/>
                  </a:ext>
                </a:extLst>
              </p:cNvPr>
              <p:cNvCxnSpPr/>
              <p:nvPr/>
            </p:nvCxnSpPr>
            <p:spPr>
              <a:xfrm>
                <a:off x="625475" y="5021474"/>
                <a:ext cx="23812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26" name="Triangle 3">
            <a:extLst>
              <a:ext uri="{FF2B5EF4-FFF2-40B4-BE49-F238E27FC236}">
                <a16:creationId xmlns:a16="http://schemas.microsoft.com/office/drawing/2014/main" id="{356988E1-81D3-4472-A8EE-1515398FA744}"/>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27" name="Text Placeholder 3">
            <a:extLst>
              <a:ext uri="{FF2B5EF4-FFF2-40B4-BE49-F238E27FC236}">
                <a16:creationId xmlns:a16="http://schemas.microsoft.com/office/drawing/2014/main" id="{3FA0DC4F-89FA-4C49-9863-752731DCF4E8}"/>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Tree>
    <p:extLst>
      <p:ext uri="{BB962C8B-B14F-4D97-AF65-F5344CB8AC3E}">
        <p14:creationId xmlns:p14="http://schemas.microsoft.com/office/powerpoint/2010/main" val="69164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Freeform: Shape 829">
            <a:extLst>
              <a:ext uri="{FF2B5EF4-FFF2-40B4-BE49-F238E27FC236}">
                <a16:creationId xmlns:a16="http://schemas.microsoft.com/office/drawing/2014/main" id="{5DA415D9-C667-8749-8A8C-F372CBC72ADA}"/>
              </a:ext>
            </a:extLst>
          </p:cNvPr>
          <p:cNvSpPr/>
          <p:nvPr/>
        </p:nvSpPr>
        <p:spPr bwMode="auto">
          <a:xfrm>
            <a:off x="7117932" y="437412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D2B14FD-97E0-4847-8EBC-C24E1F293355}"/>
              </a:ext>
            </a:extLst>
          </p:cNvPr>
          <p:cNvSpPr/>
          <p:nvPr/>
        </p:nvSpPr>
        <p:spPr bwMode="auto">
          <a:xfrm>
            <a:off x="8496032" y="2034102"/>
            <a:ext cx="187232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2" name="TextBox 21">
            <a:extLst>
              <a:ext uri="{FF2B5EF4-FFF2-40B4-BE49-F238E27FC236}">
                <a16:creationId xmlns:a16="http://schemas.microsoft.com/office/drawing/2014/main" id="{18E2FEF2-6B4B-498D-8FF1-E7B007CFE63B}"/>
              </a:ext>
            </a:extLst>
          </p:cNvPr>
          <p:cNvSpPr txBox="1"/>
          <p:nvPr/>
        </p:nvSpPr>
        <p:spPr>
          <a:xfrm>
            <a:off x="298268" y="4827177"/>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(Structured)</a:t>
            </a:r>
          </a:p>
        </p:txBody>
      </p:sp>
      <p:sp>
        <p:nvSpPr>
          <p:cNvPr id="36" name="TextBox 35">
            <a:extLst>
              <a:ext uri="{FF2B5EF4-FFF2-40B4-BE49-F238E27FC236}">
                <a16:creationId xmlns:a16="http://schemas.microsoft.com/office/drawing/2014/main" id="{BD03326E-663E-4F70-BAE8-3BF0765B0CC4}"/>
              </a:ext>
            </a:extLst>
          </p:cNvPr>
          <p:cNvSpPr txBox="1"/>
          <p:nvPr/>
        </p:nvSpPr>
        <p:spPr>
          <a:xfrm>
            <a:off x="0" y="2667119"/>
            <a:ext cx="2032798"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(unstructured)</a:t>
            </a:r>
          </a:p>
        </p:txBody>
      </p:sp>
      <p:sp>
        <p:nvSpPr>
          <p:cNvPr id="87" name="TextBox 86">
            <a:extLst>
              <a:ext uri="{FF2B5EF4-FFF2-40B4-BE49-F238E27FC236}">
                <a16:creationId xmlns:a16="http://schemas.microsoft.com/office/drawing/2014/main" id="{C668B534-8518-4E50-B913-D71EC28B9386}"/>
              </a:ext>
            </a:extLst>
          </p:cNvPr>
          <p:cNvSpPr txBox="1"/>
          <p:nvPr/>
        </p:nvSpPr>
        <p:spPr>
          <a:xfrm>
            <a:off x="428042" y="3649301"/>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(unstructured)</a:t>
            </a:r>
          </a:p>
        </p:txBody>
      </p:sp>
      <p:grpSp>
        <p:nvGrpSpPr>
          <p:cNvPr id="9" name="Group 8">
            <a:extLst>
              <a:ext uri="{FF2B5EF4-FFF2-40B4-BE49-F238E27FC236}">
                <a16:creationId xmlns:a16="http://schemas.microsoft.com/office/drawing/2014/main" id="{6CB8FDF5-497E-9541-A355-8A6DDCCD0DDD}"/>
              </a:ext>
            </a:extLst>
          </p:cNvPr>
          <p:cNvGrpSpPr/>
          <p:nvPr/>
        </p:nvGrpSpPr>
        <p:grpSpPr>
          <a:xfrm>
            <a:off x="1742038" y="2054122"/>
            <a:ext cx="215289" cy="2030971"/>
            <a:chOff x="6482960" y="2168453"/>
            <a:chExt cx="215289" cy="1920240"/>
          </a:xfrm>
        </p:grpSpPr>
        <p:cxnSp>
          <p:nvCxnSpPr>
            <p:cNvPr id="55" name="Straight Arrow Connector 54">
              <a:extLst>
                <a:ext uri="{FF2B5EF4-FFF2-40B4-BE49-F238E27FC236}">
                  <a16:creationId xmlns:a16="http://schemas.microsoft.com/office/drawing/2014/main" id="{50107082-946E-404F-BB1D-66BDD058C809}"/>
                </a:ext>
              </a:extLst>
            </p:cNvPr>
            <p:cNvCxnSpPr>
              <a:cxnSpLocks/>
              <a:stCxn id="107" idx="2"/>
            </p:cNvCxnSpPr>
            <p:nvPr/>
          </p:nvCxnSpPr>
          <p:spPr>
            <a:xfrm>
              <a:off x="6570510" y="3128573"/>
              <a:ext cx="127739"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7" name="Right Bracket 106">
              <a:extLst>
                <a:ext uri="{FF2B5EF4-FFF2-40B4-BE49-F238E27FC236}">
                  <a16:creationId xmlns:a16="http://schemas.microsoft.com/office/drawing/2014/main" id="{20A34B7B-8388-4643-ACFE-C7575E7F48CB}"/>
                </a:ext>
              </a:extLst>
            </p:cNvPr>
            <p:cNvSpPr/>
            <p:nvPr/>
          </p:nvSpPr>
          <p:spPr>
            <a:xfrm>
              <a:off x="6482960" y="2168453"/>
              <a:ext cx="87550" cy="1920240"/>
            </a:xfrm>
            <a:prstGeom prst="rightBracket">
              <a:avLst>
                <a:gd name="adj" fmla="val 0"/>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16" name="Shape 101">
            <a:extLst>
              <a:ext uri="{FF2B5EF4-FFF2-40B4-BE49-F238E27FC236}">
                <a16:creationId xmlns:a16="http://schemas.microsoft.com/office/drawing/2014/main" id="{E8E61D78-28A3-49D4-832C-B84B99584252}"/>
              </a:ext>
            </a:extLst>
          </p:cNvPr>
          <p:cNvSpPr txBox="1"/>
          <p:nvPr/>
        </p:nvSpPr>
        <p:spPr>
          <a:xfrm>
            <a:off x="10774086" y="3132942"/>
            <a:ext cx="806268" cy="400069"/>
          </a:xfrm>
          <a:prstGeom prst="rect">
            <a:avLst/>
          </a:prstGeom>
          <a:noFill/>
          <a:ln>
            <a:noFill/>
          </a:ln>
        </p:spPr>
        <p:txBody>
          <a:bodyPr wrap="square" lIns="91425" tIns="45700" rIns="91425" bIns="45700" anchor="t" anchorCtr="0">
            <a:sp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sym typeface="Calibri"/>
              </a:rPr>
              <a:t>Predictive apps</a:t>
            </a:r>
          </a:p>
        </p:txBody>
      </p:sp>
      <p:grpSp>
        <p:nvGrpSpPr>
          <p:cNvPr id="138" name="Group 137">
            <a:extLst>
              <a:ext uri="{FF2B5EF4-FFF2-40B4-BE49-F238E27FC236}">
                <a16:creationId xmlns:a16="http://schemas.microsoft.com/office/drawing/2014/main" id="{CEB657F5-FC98-4143-920A-3A793ED23ADE}"/>
              </a:ext>
            </a:extLst>
          </p:cNvPr>
          <p:cNvGrpSpPr/>
          <p:nvPr/>
        </p:nvGrpSpPr>
        <p:grpSpPr>
          <a:xfrm>
            <a:off x="10857582" y="4101291"/>
            <a:ext cx="689284" cy="453727"/>
            <a:chOff x="10910440" y="4209709"/>
            <a:chExt cx="863354" cy="579530"/>
          </a:xfrm>
        </p:grpSpPr>
        <p:sp>
          <p:nvSpPr>
            <p:cNvPr id="139" name="Freeform 50">
              <a:extLst>
                <a:ext uri="{FF2B5EF4-FFF2-40B4-BE49-F238E27FC236}">
                  <a16:creationId xmlns:a16="http://schemas.microsoft.com/office/drawing/2014/main" id="{0B6E3FB5-77BA-4AF8-B852-BE280213841E}"/>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52">
              <a:extLst>
                <a:ext uri="{FF2B5EF4-FFF2-40B4-BE49-F238E27FC236}">
                  <a16:creationId xmlns:a16="http://schemas.microsoft.com/office/drawing/2014/main" id="{2E0DE952-D427-41AC-83A4-315695B90F87}"/>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solidFill>
              <a:srgbClr val="0278D7"/>
            </a:solidFill>
            <a:ln w="12700" cap="sq">
              <a:solidFill>
                <a:srgbClr val="0278D7"/>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1" name="Line 54">
              <a:extLst>
                <a:ext uri="{FF2B5EF4-FFF2-40B4-BE49-F238E27FC236}">
                  <a16:creationId xmlns:a16="http://schemas.microsoft.com/office/drawing/2014/main" id="{D31A2CF5-911E-4718-B2A2-E3833C56F6C3}"/>
                </a:ext>
              </a:extLst>
            </p:cNvPr>
            <p:cNvSpPr>
              <a:spLocks noChangeShapeType="1"/>
            </p:cNvSpPr>
            <p:nvPr/>
          </p:nvSpPr>
          <p:spPr bwMode="auto">
            <a:xfrm flipH="1">
              <a:off x="11348717" y="4565480"/>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2" name="Line 55">
              <a:extLst>
                <a:ext uri="{FF2B5EF4-FFF2-40B4-BE49-F238E27FC236}">
                  <a16:creationId xmlns:a16="http://schemas.microsoft.com/office/drawing/2014/main" id="{849B8EC3-734B-464F-B6F4-1E24A59B85F9}"/>
                </a:ext>
              </a:extLst>
            </p:cNvPr>
            <p:cNvSpPr>
              <a:spLocks noChangeShapeType="1"/>
            </p:cNvSpPr>
            <p:nvPr/>
          </p:nvSpPr>
          <p:spPr bwMode="auto">
            <a:xfrm flipH="1">
              <a:off x="11484689" y="4618944"/>
              <a:ext cx="116170"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3" name="Line 56">
              <a:extLst>
                <a:ext uri="{FF2B5EF4-FFF2-40B4-BE49-F238E27FC236}">
                  <a16:creationId xmlns:a16="http://schemas.microsoft.com/office/drawing/2014/main" id="{117FD03E-B702-4C1B-8C3E-E8F76619C7F4}"/>
                </a:ext>
              </a:extLst>
            </p:cNvPr>
            <p:cNvSpPr>
              <a:spLocks noChangeShapeType="1"/>
            </p:cNvSpPr>
            <p:nvPr/>
          </p:nvSpPr>
          <p:spPr bwMode="auto">
            <a:xfrm flipH="1">
              <a:off x="11348717" y="4512015"/>
              <a:ext cx="252142" cy="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57">
              <a:extLst>
                <a:ext uri="{FF2B5EF4-FFF2-40B4-BE49-F238E27FC236}">
                  <a16:creationId xmlns:a16="http://schemas.microsoft.com/office/drawing/2014/main" id="{8A14A47C-1130-4F96-A01C-9B52BAF425D3}"/>
                </a:ext>
              </a:extLst>
            </p:cNvPr>
            <p:cNvSpPr>
              <a:spLocks noChangeArrowheads="1"/>
            </p:cNvSpPr>
            <p:nvPr/>
          </p:nvSpPr>
          <p:spPr bwMode="auto">
            <a:xfrm>
              <a:off x="11402843" y="4369442"/>
              <a:ext cx="80526" cy="80527"/>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5" name="Freeform 58">
              <a:extLst>
                <a:ext uri="{FF2B5EF4-FFF2-40B4-BE49-F238E27FC236}">
                  <a16:creationId xmlns:a16="http://schemas.microsoft.com/office/drawing/2014/main" id="{C289E1C6-A09B-4A3C-8898-1A410D990C46}"/>
                </a:ext>
              </a:extLst>
            </p:cNvPr>
            <p:cNvSpPr>
              <a:spLocks noChangeArrowheads="1"/>
            </p:cNvSpPr>
            <p:nvPr/>
          </p:nvSpPr>
          <p:spPr bwMode="auto">
            <a:xfrm>
              <a:off x="11134859" y="4436769"/>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6" name="Freeform 59">
              <a:extLst>
                <a:ext uri="{FF2B5EF4-FFF2-40B4-BE49-F238E27FC236}">
                  <a16:creationId xmlns:a16="http://schemas.microsoft.com/office/drawing/2014/main" id="{44D5FCF7-FAC5-417F-9BCB-A1EBB4B5D48E}"/>
                </a:ext>
              </a:extLst>
            </p:cNvPr>
            <p:cNvSpPr>
              <a:spLocks noChangeArrowheads="1"/>
            </p:cNvSpPr>
            <p:nvPr/>
          </p:nvSpPr>
          <p:spPr bwMode="auto">
            <a:xfrm>
              <a:off x="11000207" y="4302117"/>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7" name="Freeform 60">
              <a:extLst>
                <a:ext uri="{FF2B5EF4-FFF2-40B4-BE49-F238E27FC236}">
                  <a16:creationId xmlns:a16="http://schemas.microsoft.com/office/drawing/2014/main" id="{B329FC46-7C58-470F-8F89-8F8CDB52382D}"/>
                </a:ext>
              </a:extLst>
            </p:cNvPr>
            <p:cNvSpPr>
              <a:spLocks noChangeArrowheads="1"/>
            </p:cNvSpPr>
            <p:nvPr/>
          </p:nvSpPr>
          <p:spPr bwMode="auto">
            <a:xfrm>
              <a:off x="11309115" y="4275715"/>
              <a:ext cx="80528"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4A93C35C-A58C-4F18-98EF-74DC62703910}"/>
                </a:ext>
              </a:extLst>
            </p:cNvPr>
            <p:cNvSpPr>
              <a:spLocks noChangeArrowheads="1"/>
            </p:cNvSpPr>
            <p:nvPr/>
          </p:nvSpPr>
          <p:spPr bwMode="auto">
            <a:xfrm>
              <a:off x="11497890" y="4275715"/>
              <a:ext cx="80526" cy="80526"/>
            </a:xfrm>
            <a:prstGeom prst="ellipse">
              <a:avLst/>
            </a:prstGeom>
            <a:solidFill>
              <a:srgbClr val="50E6FF"/>
            </a:solidFill>
            <a:ln w="12700" cap="sq">
              <a:solidFill>
                <a:srgbClr val="50E6FF"/>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49" name="Line 62">
              <a:extLst>
                <a:ext uri="{FF2B5EF4-FFF2-40B4-BE49-F238E27FC236}">
                  <a16:creationId xmlns:a16="http://schemas.microsoft.com/office/drawing/2014/main" id="{9772A1E8-7AE4-4DB6-9448-DB4703E9FACF}"/>
                </a:ext>
              </a:extLst>
            </p:cNvPr>
            <p:cNvSpPr>
              <a:spLocks noChangeShapeType="1"/>
            </p:cNvSpPr>
            <p:nvPr/>
          </p:nvSpPr>
          <p:spPr bwMode="auto">
            <a:xfrm flipV="1">
              <a:off x="11478089" y="4348321"/>
              <a:ext cx="38284" cy="40924"/>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50" name="Line 63">
              <a:extLst>
                <a:ext uri="{FF2B5EF4-FFF2-40B4-BE49-F238E27FC236}">
                  <a16:creationId xmlns:a16="http://schemas.microsoft.com/office/drawing/2014/main" id="{5BBB04AF-860E-4AC9-9766-80EABCFAF24F}"/>
                </a:ext>
              </a:extLst>
            </p:cNvPr>
            <p:cNvSpPr>
              <a:spLocks noChangeShapeType="1"/>
            </p:cNvSpPr>
            <p:nvPr/>
          </p:nvSpPr>
          <p:spPr bwMode="auto">
            <a:xfrm>
              <a:off x="11371160" y="4349641"/>
              <a:ext cx="38283" cy="38283"/>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51" name="Line 64">
              <a:extLst>
                <a:ext uri="{FF2B5EF4-FFF2-40B4-BE49-F238E27FC236}">
                  <a16:creationId xmlns:a16="http://schemas.microsoft.com/office/drawing/2014/main" id="{9285EF10-8FC0-4AAB-AA9E-03CF65CB6F8F}"/>
                </a:ext>
              </a:extLst>
            </p:cNvPr>
            <p:cNvSpPr>
              <a:spLocks noChangeShapeType="1"/>
            </p:cNvSpPr>
            <p:nvPr/>
          </p:nvSpPr>
          <p:spPr bwMode="auto">
            <a:xfrm flipV="1">
              <a:off x="11210106" y="4348320"/>
              <a:ext cx="112210" cy="109570"/>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152" name="Line 65">
              <a:extLst>
                <a:ext uri="{FF2B5EF4-FFF2-40B4-BE49-F238E27FC236}">
                  <a16:creationId xmlns:a16="http://schemas.microsoft.com/office/drawing/2014/main" id="{DA4A6EFC-DF78-4DD2-85F2-36367DBAB2E7}"/>
                </a:ext>
              </a:extLst>
            </p:cNvPr>
            <p:cNvSpPr>
              <a:spLocks noChangeShapeType="1"/>
            </p:cNvSpPr>
            <p:nvPr/>
          </p:nvSpPr>
          <p:spPr bwMode="auto">
            <a:xfrm>
              <a:off x="11062253" y="4377363"/>
              <a:ext cx="79207" cy="79207"/>
            </a:xfrm>
            <a:prstGeom prst="line">
              <a:avLst/>
            </a:prstGeom>
            <a:ln w="1270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154" name="Group 153">
              <a:extLst>
                <a:ext uri="{FF2B5EF4-FFF2-40B4-BE49-F238E27FC236}">
                  <a16:creationId xmlns:a16="http://schemas.microsoft.com/office/drawing/2014/main" id="{4174B744-1734-438C-9293-C557C33283E4}"/>
                </a:ext>
              </a:extLst>
            </p:cNvPr>
            <p:cNvGrpSpPr/>
            <p:nvPr/>
          </p:nvGrpSpPr>
          <p:grpSpPr>
            <a:xfrm>
              <a:off x="10913128" y="4544291"/>
              <a:ext cx="243440" cy="185324"/>
              <a:chOff x="2502877" y="2643553"/>
              <a:chExt cx="3651737" cy="2779942"/>
            </a:xfrm>
          </p:grpSpPr>
          <p:cxnSp>
            <p:nvCxnSpPr>
              <p:cNvPr id="155" name="Straight Connector 154">
                <a:extLst>
                  <a:ext uri="{FF2B5EF4-FFF2-40B4-BE49-F238E27FC236}">
                    <a16:creationId xmlns:a16="http://schemas.microsoft.com/office/drawing/2014/main" id="{02244AF1-452E-4E74-8498-9934CD043DB4}"/>
                  </a:ext>
                </a:extLst>
              </p:cNvPr>
              <p:cNvCxnSpPr>
                <a:cxnSpLocks/>
              </p:cNvCxnSpPr>
              <p:nvPr/>
            </p:nvCxnSpPr>
            <p:spPr>
              <a:xfrm>
                <a:off x="3303655" y="4505747"/>
                <a:ext cx="0" cy="91774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CE05781-5477-4E00-BC89-4086BD70E230}"/>
                  </a:ext>
                </a:extLst>
              </p:cNvPr>
              <p:cNvCxnSpPr>
                <a:cxnSpLocks/>
              </p:cNvCxnSpPr>
              <p:nvPr/>
            </p:nvCxnSpPr>
            <p:spPr>
              <a:xfrm>
                <a:off x="3983069" y="3734649"/>
                <a:ext cx="0" cy="1688846"/>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47BE352-4510-4EC5-82E7-AE3C88C51F63}"/>
                  </a:ext>
                </a:extLst>
              </p:cNvPr>
              <p:cNvCxnSpPr>
                <a:cxnSpLocks/>
              </p:cNvCxnSpPr>
              <p:nvPr/>
            </p:nvCxnSpPr>
            <p:spPr>
              <a:xfrm>
                <a:off x="5330632" y="3185667"/>
                <a:ext cx="0" cy="2237828"/>
              </a:xfrm>
              <a:prstGeom prst="line">
                <a:avLst/>
              </a:prstGeom>
              <a:ln w="12700" cap="rnd">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9" name="Freeform: Shape 581">
                <a:extLst>
                  <a:ext uri="{FF2B5EF4-FFF2-40B4-BE49-F238E27FC236}">
                    <a16:creationId xmlns:a16="http://schemas.microsoft.com/office/drawing/2014/main" id="{3C133E0C-5A72-4F2E-B693-50A738D06861}"/>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60" name="Rectangle 159">
            <a:extLst>
              <a:ext uri="{FF2B5EF4-FFF2-40B4-BE49-F238E27FC236}">
                <a16:creationId xmlns:a16="http://schemas.microsoft.com/office/drawing/2014/main" id="{FDEB4D85-7843-4E81-BEA9-AC6D00C1FBCB}"/>
              </a:ext>
            </a:extLst>
          </p:cNvPr>
          <p:cNvSpPr/>
          <p:nvPr/>
        </p:nvSpPr>
        <p:spPr>
          <a:xfrm>
            <a:off x="10789299" y="4711658"/>
            <a:ext cx="773144" cy="246221"/>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300"/>
              </a:spcAft>
              <a:buClrTx/>
              <a:buSzPct val="90000"/>
              <a:buFontTx/>
              <a:buNone/>
              <a:tabLst/>
              <a:defRPr/>
            </a:pPr>
            <a:r>
              <a:rPr kumimoji="0" lang="en-US" sz="1000" b="1" i="0" u="none" strike="noStrike" kern="0" cap="none" spc="0" normalizeH="0" baseline="0" noProof="0" dirty="0">
                <a:ln>
                  <a:noFill/>
                </a:ln>
                <a:solidFill>
                  <a:srgbClr val="0278D7"/>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BI tools</a:t>
            </a:r>
          </a:p>
        </p:txBody>
      </p:sp>
      <p:grpSp>
        <p:nvGrpSpPr>
          <p:cNvPr id="97" name="Group 96">
            <a:extLst>
              <a:ext uri="{FF2B5EF4-FFF2-40B4-BE49-F238E27FC236}">
                <a16:creationId xmlns:a16="http://schemas.microsoft.com/office/drawing/2014/main" id="{39663969-D702-6545-A83F-524E2673E25A}"/>
              </a:ext>
            </a:extLst>
          </p:cNvPr>
          <p:cNvGrpSpPr/>
          <p:nvPr/>
        </p:nvGrpSpPr>
        <p:grpSpPr>
          <a:xfrm>
            <a:off x="1742038" y="4296285"/>
            <a:ext cx="215289" cy="976673"/>
            <a:chOff x="6482960" y="2168453"/>
            <a:chExt cx="215289" cy="1920240"/>
          </a:xfrm>
        </p:grpSpPr>
        <p:cxnSp>
          <p:nvCxnSpPr>
            <p:cNvPr id="98" name="Straight Arrow Connector 97">
              <a:extLst>
                <a:ext uri="{FF2B5EF4-FFF2-40B4-BE49-F238E27FC236}">
                  <a16:creationId xmlns:a16="http://schemas.microsoft.com/office/drawing/2014/main" id="{0E4F43BD-F5A2-C24E-8547-18A0C2493EFA}"/>
                </a:ext>
              </a:extLst>
            </p:cNvPr>
            <p:cNvCxnSpPr>
              <a:cxnSpLocks/>
              <a:stCxn id="99" idx="2"/>
            </p:cNvCxnSpPr>
            <p:nvPr/>
          </p:nvCxnSpPr>
          <p:spPr>
            <a:xfrm>
              <a:off x="6570510" y="3128574"/>
              <a:ext cx="127739" cy="0"/>
            </a:xfrm>
            <a:prstGeom prst="straightConnector1">
              <a:avLst/>
            </a:prstGeom>
            <a:ln w="12700">
              <a:solidFill>
                <a:schemeClr val="tx1"/>
              </a:solidFill>
              <a:prstDash val="solid"/>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9" name="Right Bracket 98">
              <a:extLst>
                <a:ext uri="{FF2B5EF4-FFF2-40B4-BE49-F238E27FC236}">
                  <a16:creationId xmlns:a16="http://schemas.microsoft.com/office/drawing/2014/main" id="{7600C557-F30F-F844-B740-70D662783CAC}"/>
                </a:ext>
              </a:extLst>
            </p:cNvPr>
            <p:cNvSpPr/>
            <p:nvPr/>
          </p:nvSpPr>
          <p:spPr>
            <a:xfrm>
              <a:off x="6482960" y="2168453"/>
              <a:ext cx="87550" cy="1920240"/>
            </a:xfrm>
            <a:prstGeom prst="rightBracket">
              <a:avLst>
                <a:gd name="adj" fmla="val 0"/>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BE2F826-20B9-48D2-84D5-12E7210448E9}"/>
              </a:ext>
            </a:extLst>
          </p:cNvPr>
          <p:cNvSpPr/>
          <p:nvPr/>
        </p:nvSpPr>
        <p:spPr bwMode="auto">
          <a:xfrm>
            <a:off x="4227134"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15" name="Rectangle 114">
            <a:extLst>
              <a:ext uri="{FF2B5EF4-FFF2-40B4-BE49-F238E27FC236}">
                <a16:creationId xmlns:a16="http://schemas.microsoft.com/office/drawing/2014/main" id="{B9CB1194-7947-47E1-9967-FFDEA7D55788}"/>
              </a:ext>
            </a:extLst>
          </p:cNvPr>
          <p:cNvSpPr/>
          <p:nvPr/>
        </p:nvSpPr>
        <p:spPr bwMode="auto">
          <a:xfrm>
            <a:off x="4713007" y="4033664"/>
            <a:ext cx="828286" cy="2616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HDFS</a:t>
            </a:r>
          </a:p>
        </p:txBody>
      </p:sp>
      <p:sp>
        <p:nvSpPr>
          <p:cNvPr id="161" name="Rectangle 160">
            <a:extLst>
              <a:ext uri="{FF2B5EF4-FFF2-40B4-BE49-F238E27FC236}">
                <a16:creationId xmlns:a16="http://schemas.microsoft.com/office/drawing/2014/main" id="{9DDC7C52-3B2B-4C3D-A380-00F3F7516E4C}"/>
              </a:ext>
            </a:extLst>
          </p:cNvPr>
          <p:cNvSpPr/>
          <p:nvPr/>
        </p:nvSpPr>
        <p:spPr bwMode="auto">
          <a:xfrm>
            <a:off x="4522388" y="3139203"/>
            <a:ext cx="1285181"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data pools</a:t>
            </a:r>
          </a:p>
        </p:txBody>
      </p:sp>
      <p:grpSp>
        <p:nvGrpSpPr>
          <p:cNvPr id="169" name="Group 168">
            <a:extLst>
              <a:ext uri="{FF2B5EF4-FFF2-40B4-BE49-F238E27FC236}">
                <a16:creationId xmlns:a16="http://schemas.microsoft.com/office/drawing/2014/main" id="{E9F3CC6B-C91F-4F7D-B284-C814E34C548A}"/>
              </a:ext>
            </a:extLst>
          </p:cNvPr>
          <p:cNvGrpSpPr/>
          <p:nvPr/>
        </p:nvGrpSpPr>
        <p:grpSpPr>
          <a:xfrm>
            <a:off x="4994905" y="3692101"/>
            <a:ext cx="264490" cy="336012"/>
            <a:chOff x="10698247" y="2486025"/>
            <a:chExt cx="452353" cy="574676"/>
          </a:xfrm>
        </p:grpSpPr>
        <p:sp>
          <p:nvSpPr>
            <p:cNvPr id="171" name="Freeform 149">
              <a:extLst>
                <a:ext uri="{FF2B5EF4-FFF2-40B4-BE49-F238E27FC236}">
                  <a16:creationId xmlns:a16="http://schemas.microsoft.com/office/drawing/2014/main" id="{6462BF72-F839-4F9C-967F-8135ABD1FEE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rgbClr val="50E6FF"/>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Rectangle 3">
              <a:extLst>
                <a:ext uri="{FF2B5EF4-FFF2-40B4-BE49-F238E27FC236}">
                  <a16:creationId xmlns:a16="http://schemas.microsoft.com/office/drawing/2014/main" id="{0CDF4815-3205-4637-8898-AE1802625139}"/>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946E4E06-0B0C-4417-89C4-C02B11A10775}"/>
              </a:ext>
            </a:extLst>
          </p:cNvPr>
          <p:cNvSpPr/>
          <p:nvPr/>
        </p:nvSpPr>
        <p:spPr bwMode="auto">
          <a:xfrm>
            <a:off x="2092686"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pic>
        <p:nvPicPr>
          <p:cNvPr id="17" name="Picture 16">
            <a:extLst>
              <a:ext uri="{FF2B5EF4-FFF2-40B4-BE49-F238E27FC236}">
                <a16:creationId xmlns:a16="http://schemas.microsoft.com/office/drawing/2014/main" id="{87DA075F-FBAB-416B-B8F3-9D4D45CB9B5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574428" y="3455282"/>
            <a:ext cx="1073576" cy="237276"/>
          </a:xfrm>
          <a:prstGeom prst="rect">
            <a:avLst/>
          </a:prstGeom>
        </p:spPr>
      </p:pic>
      <p:sp>
        <p:nvSpPr>
          <p:cNvPr id="7" name="Rectangle 6">
            <a:extLst>
              <a:ext uri="{FF2B5EF4-FFF2-40B4-BE49-F238E27FC236}">
                <a16:creationId xmlns:a16="http://schemas.microsoft.com/office/drawing/2014/main" id="{9DBEC373-435D-4520-9C15-0C4DC8ECD7E1}"/>
              </a:ext>
            </a:extLst>
          </p:cNvPr>
          <p:cNvSpPr/>
          <p:nvPr/>
        </p:nvSpPr>
        <p:spPr bwMode="auto">
          <a:xfrm>
            <a:off x="6361582" y="2034102"/>
            <a:ext cx="1881634" cy="3224743"/>
          </a:xfrm>
          <a:prstGeom prst="rect">
            <a:avLst/>
          </a:prstGeom>
          <a:noFill/>
          <a:ln w="12700">
            <a:solidFill>
              <a:srgbClr val="757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63" name="Rectangle 162">
            <a:extLst>
              <a:ext uri="{FF2B5EF4-FFF2-40B4-BE49-F238E27FC236}">
                <a16:creationId xmlns:a16="http://schemas.microsoft.com/office/drawing/2014/main" id="{148651FD-E079-4DA9-9824-DDDC09723331}"/>
              </a:ext>
            </a:extLst>
          </p:cNvPr>
          <p:cNvSpPr/>
          <p:nvPr/>
        </p:nvSpPr>
        <p:spPr bwMode="auto">
          <a:xfrm>
            <a:off x="6830841" y="4747006"/>
            <a:ext cx="943116"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ML Services</a:t>
            </a:r>
          </a:p>
        </p:txBody>
      </p:sp>
      <p:pic>
        <p:nvPicPr>
          <p:cNvPr id="15" name="Picture 14">
            <a:extLst>
              <a:ext uri="{FF2B5EF4-FFF2-40B4-BE49-F238E27FC236}">
                <a16:creationId xmlns:a16="http://schemas.microsoft.com/office/drawing/2014/main" id="{241CFC55-CC18-4FDC-A75F-FF984F58306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009548" y="3416561"/>
            <a:ext cx="585702" cy="585702"/>
          </a:xfrm>
          <a:prstGeom prst="rect">
            <a:avLst/>
          </a:prstGeom>
        </p:spPr>
      </p:pic>
      <p:pic>
        <p:nvPicPr>
          <p:cNvPr id="19" name="Picture 18">
            <a:extLst>
              <a:ext uri="{FF2B5EF4-FFF2-40B4-BE49-F238E27FC236}">
                <a16:creationId xmlns:a16="http://schemas.microsoft.com/office/drawing/2014/main" id="{B59DD8BF-1F4E-4F08-A127-87B3D17AF5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7460" y="2654477"/>
            <a:ext cx="669879" cy="350382"/>
          </a:xfrm>
          <a:prstGeom prst="rect">
            <a:avLst/>
          </a:prstGeom>
        </p:spPr>
      </p:pic>
      <p:sp>
        <p:nvSpPr>
          <p:cNvPr id="114" name="Rectangle 113">
            <a:extLst>
              <a:ext uri="{FF2B5EF4-FFF2-40B4-BE49-F238E27FC236}">
                <a16:creationId xmlns:a16="http://schemas.microsoft.com/office/drawing/2014/main" id="{3CB0F06F-31B6-4AC0-89EF-BDBFD6F88FEE}"/>
              </a:ext>
            </a:extLst>
          </p:cNvPr>
          <p:cNvSpPr/>
          <p:nvPr/>
        </p:nvSpPr>
        <p:spPr bwMode="auto">
          <a:xfrm>
            <a:off x="8792783" y="3227627"/>
            <a:ext cx="1278823"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instance</a:t>
            </a:r>
          </a:p>
        </p:txBody>
      </p:sp>
      <p:sp>
        <p:nvSpPr>
          <p:cNvPr id="191" name="Arrow: Right 18">
            <a:extLst>
              <a:ext uri="{FF2B5EF4-FFF2-40B4-BE49-F238E27FC236}">
                <a16:creationId xmlns:a16="http://schemas.microsoft.com/office/drawing/2014/main" id="{81B28304-56B3-46E4-8F1E-5BD04252E482}"/>
              </a:ext>
            </a:extLst>
          </p:cNvPr>
          <p:cNvSpPr/>
          <p:nvPr/>
        </p:nvSpPr>
        <p:spPr bwMode="auto">
          <a:xfrm>
            <a:off x="4037886"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2" name="Arrow: Right 18">
            <a:extLst>
              <a:ext uri="{FF2B5EF4-FFF2-40B4-BE49-F238E27FC236}">
                <a16:creationId xmlns:a16="http://schemas.microsoft.com/office/drawing/2014/main" id="{147E4CB9-2535-4A51-A2A2-F49027A31618}"/>
              </a:ext>
            </a:extLst>
          </p:cNvPr>
          <p:cNvSpPr/>
          <p:nvPr/>
        </p:nvSpPr>
        <p:spPr bwMode="auto">
          <a:xfrm>
            <a:off x="6172334"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3" name="Arrow: Right 18">
            <a:extLst>
              <a:ext uri="{FF2B5EF4-FFF2-40B4-BE49-F238E27FC236}">
                <a16:creationId xmlns:a16="http://schemas.microsoft.com/office/drawing/2014/main" id="{09881FB1-9634-4BA9-A332-E2F065B4875A}"/>
              </a:ext>
            </a:extLst>
          </p:cNvPr>
          <p:cNvSpPr/>
          <p:nvPr/>
        </p:nvSpPr>
        <p:spPr bwMode="auto">
          <a:xfrm>
            <a:off x="8306782" y="3466936"/>
            <a:ext cx="125682" cy="359075"/>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1"/>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64" name="Group 163">
            <a:extLst>
              <a:ext uri="{FF2B5EF4-FFF2-40B4-BE49-F238E27FC236}">
                <a16:creationId xmlns:a16="http://schemas.microsoft.com/office/drawing/2014/main" id="{37A84694-A03F-CA4B-B133-F2EB09945252}"/>
              </a:ext>
            </a:extLst>
          </p:cNvPr>
          <p:cNvGrpSpPr/>
          <p:nvPr/>
        </p:nvGrpSpPr>
        <p:grpSpPr>
          <a:xfrm>
            <a:off x="735343" y="4289324"/>
            <a:ext cx="586815" cy="556429"/>
            <a:chOff x="8301667" y="2334125"/>
            <a:chExt cx="586815" cy="556429"/>
          </a:xfrm>
        </p:grpSpPr>
        <p:sp>
          <p:nvSpPr>
            <p:cNvPr id="166" name="Freeform 165">
              <a:extLst>
                <a:ext uri="{FF2B5EF4-FFF2-40B4-BE49-F238E27FC236}">
                  <a16:creationId xmlns:a16="http://schemas.microsoft.com/office/drawing/2014/main" id="{190B7393-A38B-664F-ACBD-CA98950F82FD}"/>
                </a:ext>
              </a:extLst>
            </p:cNvPr>
            <p:cNvSpPr/>
            <p:nvPr/>
          </p:nvSpPr>
          <p:spPr>
            <a:xfrm>
              <a:off x="8301667" y="2334125"/>
              <a:ext cx="586815" cy="556429"/>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61F9D158-CCE4-5F42-807E-A53286B3B119}"/>
                </a:ext>
              </a:extLst>
            </p:cNvPr>
            <p:cNvSpPr/>
            <p:nvPr/>
          </p:nvSpPr>
          <p:spPr>
            <a:xfrm>
              <a:off x="8334531" y="2359341"/>
              <a:ext cx="522038" cy="376103"/>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Pie 167">
              <a:extLst>
                <a:ext uri="{FF2B5EF4-FFF2-40B4-BE49-F238E27FC236}">
                  <a16:creationId xmlns:a16="http://schemas.microsoft.com/office/drawing/2014/main" id="{F5E3161E-B914-6348-A8EE-A4214A48BBDD}"/>
                </a:ext>
              </a:extLst>
            </p:cNvPr>
            <p:cNvSpPr/>
            <p:nvPr/>
          </p:nvSpPr>
          <p:spPr>
            <a:xfrm>
              <a:off x="8372155" y="2452694"/>
              <a:ext cx="198620" cy="198620"/>
            </a:xfrm>
            <a:prstGeom prst="pie">
              <a:avLst>
                <a:gd name="adj1" fmla="val 21510717"/>
                <a:gd name="adj2" fmla="val 1620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Pie 171">
              <a:extLst>
                <a:ext uri="{FF2B5EF4-FFF2-40B4-BE49-F238E27FC236}">
                  <a16:creationId xmlns:a16="http://schemas.microsoft.com/office/drawing/2014/main" id="{D6DD3915-7E3B-B144-A5B1-3DDC70B46763}"/>
                </a:ext>
              </a:extLst>
            </p:cNvPr>
            <p:cNvSpPr/>
            <p:nvPr/>
          </p:nvSpPr>
          <p:spPr>
            <a:xfrm rot="20135223">
              <a:off x="8395688" y="2456956"/>
              <a:ext cx="167996" cy="167996"/>
            </a:xfrm>
            <a:prstGeom prst="pie">
              <a:avLst>
                <a:gd name="adj1" fmla="val 17759983"/>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1" name="Pie 180">
              <a:extLst>
                <a:ext uri="{FF2B5EF4-FFF2-40B4-BE49-F238E27FC236}">
                  <a16:creationId xmlns:a16="http://schemas.microsoft.com/office/drawing/2014/main" id="{E0447DCD-EFA9-654E-ABA3-4657600AEA73}"/>
                </a:ext>
              </a:extLst>
            </p:cNvPr>
            <p:cNvSpPr/>
            <p:nvPr/>
          </p:nvSpPr>
          <p:spPr>
            <a:xfrm>
              <a:off x="8396802" y="2463844"/>
              <a:ext cx="167996" cy="167996"/>
            </a:xfrm>
            <a:prstGeom prst="pie">
              <a:avLst>
                <a:gd name="adj1" fmla="val 19893257"/>
                <a:gd name="adj2" fmla="val 21164392"/>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2" name="Rounded Rectangle 181">
              <a:extLst>
                <a:ext uri="{FF2B5EF4-FFF2-40B4-BE49-F238E27FC236}">
                  <a16:creationId xmlns:a16="http://schemas.microsoft.com/office/drawing/2014/main" id="{EB781517-D40A-6A47-9449-FC44633FF8F3}"/>
                </a:ext>
              </a:extLst>
            </p:cNvPr>
            <p:cNvSpPr/>
            <p:nvPr/>
          </p:nvSpPr>
          <p:spPr>
            <a:xfrm>
              <a:off x="8608662" y="2469349"/>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Rounded Rectangle 182">
              <a:extLst>
                <a:ext uri="{FF2B5EF4-FFF2-40B4-BE49-F238E27FC236}">
                  <a16:creationId xmlns:a16="http://schemas.microsoft.com/office/drawing/2014/main" id="{D6A91062-8EE1-6D43-9B5C-563A28EBA359}"/>
                </a:ext>
              </a:extLst>
            </p:cNvPr>
            <p:cNvSpPr/>
            <p:nvPr/>
          </p:nvSpPr>
          <p:spPr>
            <a:xfrm>
              <a:off x="8608662" y="2529856"/>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Rounded Rectangle 183">
              <a:extLst>
                <a:ext uri="{FF2B5EF4-FFF2-40B4-BE49-F238E27FC236}">
                  <a16:creationId xmlns:a16="http://schemas.microsoft.com/office/drawing/2014/main" id="{40141606-823E-0148-BBDC-0444DB75ED2A}"/>
                </a:ext>
              </a:extLst>
            </p:cNvPr>
            <p:cNvSpPr/>
            <p:nvPr/>
          </p:nvSpPr>
          <p:spPr>
            <a:xfrm>
              <a:off x="8607108" y="2590363"/>
              <a:ext cx="202249" cy="45719"/>
            </a:xfrm>
            <a:prstGeom prst="round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2E8A4A7F-9E7D-4F47-A1F9-A0F609F5DA2B}"/>
              </a:ext>
            </a:extLst>
          </p:cNvPr>
          <p:cNvGrpSpPr/>
          <p:nvPr/>
        </p:nvGrpSpPr>
        <p:grpSpPr>
          <a:xfrm>
            <a:off x="906233" y="3155022"/>
            <a:ext cx="246480" cy="457856"/>
            <a:chOff x="1145880" y="4435659"/>
            <a:chExt cx="246480" cy="457856"/>
          </a:xfrm>
        </p:grpSpPr>
        <p:grpSp>
          <p:nvGrpSpPr>
            <p:cNvPr id="187" name="Group 186">
              <a:extLst>
                <a:ext uri="{FF2B5EF4-FFF2-40B4-BE49-F238E27FC236}">
                  <a16:creationId xmlns:a16="http://schemas.microsoft.com/office/drawing/2014/main" id="{E469FE7E-1F7E-FC4F-9CD7-A50F5FA05762}"/>
                </a:ext>
              </a:extLst>
            </p:cNvPr>
            <p:cNvGrpSpPr/>
            <p:nvPr/>
          </p:nvGrpSpPr>
          <p:grpSpPr>
            <a:xfrm>
              <a:off x="1145880" y="4435659"/>
              <a:ext cx="246480" cy="457856"/>
              <a:chOff x="9540256" y="2607699"/>
              <a:chExt cx="152400" cy="283095"/>
            </a:xfrm>
          </p:grpSpPr>
          <p:sp>
            <p:nvSpPr>
              <p:cNvPr id="188" name="Rectangle 187">
                <a:extLst>
                  <a:ext uri="{FF2B5EF4-FFF2-40B4-BE49-F238E27FC236}">
                    <a16:creationId xmlns:a16="http://schemas.microsoft.com/office/drawing/2014/main" id="{53651BFA-73C6-5A41-B86B-4C3628820098}"/>
                  </a:ext>
                </a:extLst>
              </p:cNvPr>
              <p:cNvSpPr/>
              <p:nvPr/>
            </p:nvSpPr>
            <p:spPr>
              <a:xfrm>
                <a:off x="9540256" y="2607699"/>
                <a:ext cx="152400" cy="283095"/>
              </a:xfrm>
              <a:prstGeom prst="rect">
                <a:avLst/>
              </a:prstGeom>
              <a:solidFill>
                <a:srgbClr val="02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89" name="Straight Connector 188">
                <a:extLst>
                  <a:ext uri="{FF2B5EF4-FFF2-40B4-BE49-F238E27FC236}">
                    <a16:creationId xmlns:a16="http://schemas.microsoft.com/office/drawing/2014/main" id="{63D5A57F-0B1F-6443-B808-62D45DF714D4}"/>
                  </a:ext>
                </a:extLst>
              </p:cNvPr>
              <p:cNvCxnSpPr>
                <a:cxnSpLocks/>
              </p:cNvCxnSpPr>
              <p:nvPr/>
            </p:nvCxnSpPr>
            <p:spPr>
              <a:xfrm>
                <a:off x="9586580" y="2845403"/>
                <a:ext cx="597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FACF33BC-A40C-4416-9FFF-719C85B4DEC1}"/>
                </a:ext>
              </a:extLst>
            </p:cNvPr>
            <p:cNvGrpSpPr/>
            <p:nvPr/>
          </p:nvGrpSpPr>
          <p:grpSpPr>
            <a:xfrm>
              <a:off x="1209364" y="4567336"/>
              <a:ext cx="125390" cy="137950"/>
              <a:chOff x="6053699" y="2879832"/>
              <a:chExt cx="279256" cy="307228"/>
            </a:xfrm>
            <a:solidFill>
              <a:srgbClr val="50E6FF"/>
            </a:solidFill>
          </p:grpSpPr>
          <p:sp>
            <p:nvSpPr>
              <p:cNvPr id="91" name="Freeform: Shape 843">
                <a:extLst>
                  <a:ext uri="{FF2B5EF4-FFF2-40B4-BE49-F238E27FC236}">
                    <a16:creationId xmlns:a16="http://schemas.microsoft.com/office/drawing/2014/main" id="{9317E1FB-D343-4781-8211-C5D3FBE14C90}"/>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a:solidFill>
                  <a:srgbClr val="02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92" name="Straight Connector 91">
                <a:extLst>
                  <a:ext uri="{FF2B5EF4-FFF2-40B4-BE49-F238E27FC236}">
                    <a16:creationId xmlns:a16="http://schemas.microsoft.com/office/drawing/2014/main" id="{F1427750-93EF-43B8-937C-0404AE2F7F97}"/>
                  </a:ext>
                </a:extLst>
              </p:cNvPr>
              <p:cNvCxnSpPr>
                <a:cxnSpLocks/>
              </p:cNvCxnSpPr>
              <p:nvPr/>
            </p:nvCxnSpPr>
            <p:spPr>
              <a:xfrm>
                <a:off x="6053699"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FF4FA33-A033-4A32-B4B1-A7C1D674476E}"/>
                  </a:ext>
                </a:extLst>
              </p:cNvPr>
              <p:cNvCxnSpPr>
                <a:cxnSpLocks/>
              </p:cNvCxnSpPr>
              <p:nvPr/>
            </p:nvCxnSpPr>
            <p:spPr>
              <a:xfrm flipV="1">
                <a:off x="6193327" y="2956449"/>
                <a:ext cx="139628" cy="76997"/>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7ED3FA0-493C-4C06-9A2F-F4462CD7D030}"/>
                  </a:ext>
                </a:extLst>
              </p:cNvPr>
              <p:cNvCxnSpPr>
                <a:cxnSpLocks/>
              </p:cNvCxnSpPr>
              <p:nvPr/>
            </p:nvCxnSpPr>
            <p:spPr>
              <a:xfrm flipV="1">
                <a:off x="6193327" y="3033446"/>
                <a:ext cx="0" cy="153614"/>
              </a:xfrm>
              <a:prstGeom prst="line">
                <a:avLst/>
              </a:prstGeom>
              <a:grpFill/>
              <a:ln w="12700">
                <a:solidFill>
                  <a:srgbClr val="02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94" name="Group 193">
            <a:extLst>
              <a:ext uri="{FF2B5EF4-FFF2-40B4-BE49-F238E27FC236}">
                <a16:creationId xmlns:a16="http://schemas.microsoft.com/office/drawing/2014/main" id="{3EBF243A-8A9E-9447-A77C-6AEE0B15E4DD}"/>
              </a:ext>
            </a:extLst>
          </p:cNvPr>
          <p:cNvGrpSpPr/>
          <p:nvPr/>
        </p:nvGrpSpPr>
        <p:grpSpPr>
          <a:xfrm>
            <a:off x="844541" y="2127008"/>
            <a:ext cx="360051" cy="492068"/>
            <a:chOff x="7264761" y="118465"/>
            <a:chExt cx="365202" cy="499109"/>
          </a:xfrm>
        </p:grpSpPr>
        <p:sp>
          <p:nvSpPr>
            <p:cNvPr id="195" name="document">
              <a:extLst>
                <a:ext uri="{FF2B5EF4-FFF2-40B4-BE49-F238E27FC236}">
                  <a16:creationId xmlns:a16="http://schemas.microsoft.com/office/drawing/2014/main" id="{E90BAC93-ECC6-0043-BC9E-6485DBFF2044}"/>
                </a:ext>
              </a:extLst>
            </p:cNvPr>
            <p:cNvSpPr>
              <a:spLocks noChangeAspect="1" noEditPoints="1"/>
            </p:cNvSpPr>
            <p:nvPr/>
          </p:nvSpPr>
          <p:spPr bwMode="auto">
            <a:xfrm>
              <a:off x="7264761" y="118465"/>
              <a:ext cx="365202" cy="499109"/>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0078D7"/>
            </a:solid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Right Triangle 195">
              <a:extLst>
                <a:ext uri="{FF2B5EF4-FFF2-40B4-BE49-F238E27FC236}">
                  <a16:creationId xmlns:a16="http://schemas.microsoft.com/office/drawing/2014/main" id="{247855A6-FE48-944E-98C7-B0037874A2E3}"/>
                </a:ext>
              </a:extLst>
            </p:cNvPr>
            <p:cNvSpPr/>
            <p:nvPr/>
          </p:nvSpPr>
          <p:spPr bwMode="auto">
            <a:xfrm>
              <a:off x="7456155" y="118465"/>
              <a:ext cx="173808" cy="175543"/>
            </a:xfrm>
            <a:prstGeom prst="r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4959E8E0-16C8-2C43-84B8-BC7D9E58EAE2}"/>
              </a:ext>
            </a:extLst>
          </p:cNvPr>
          <p:cNvGrpSpPr/>
          <p:nvPr/>
        </p:nvGrpSpPr>
        <p:grpSpPr>
          <a:xfrm>
            <a:off x="10842906" y="2249055"/>
            <a:ext cx="677677" cy="723900"/>
            <a:chOff x="10019561" y="1690988"/>
            <a:chExt cx="1231141" cy="1315114"/>
          </a:xfrm>
        </p:grpSpPr>
        <p:grpSp>
          <p:nvGrpSpPr>
            <p:cNvPr id="202" name="Group 201">
              <a:extLst>
                <a:ext uri="{FF2B5EF4-FFF2-40B4-BE49-F238E27FC236}">
                  <a16:creationId xmlns:a16="http://schemas.microsoft.com/office/drawing/2014/main" id="{2FCC84E3-76B4-0140-B260-7F5764257253}"/>
                </a:ext>
              </a:extLst>
            </p:cNvPr>
            <p:cNvGrpSpPr/>
            <p:nvPr/>
          </p:nvGrpSpPr>
          <p:grpSpPr>
            <a:xfrm>
              <a:off x="10052002" y="1694562"/>
              <a:ext cx="128607" cy="238898"/>
              <a:chOff x="9540250" y="2607699"/>
              <a:chExt cx="152400" cy="283095"/>
            </a:xfrm>
          </p:grpSpPr>
          <p:sp>
            <p:nvSpPr>
              <p:cNvPr id="203" name="Rectangle 202">
                <a:extLst>
                  <a:ext uri="{FF2B5EF4-FFF2-40B4-BE49-F238E27FC236}">
                    <a16:creationId xmlns:a16="http://schemas.microsoft.com/office/drawing/2014/main" id="{4E8E468B-6A56-2B46-B1E5-F35B74B4801A}"/>
                  </a:ext>
                </a:extLst>
              </p:cNvPr>
              <p:cNvSpPr/>
              <p:nvPr/>
            </p:nvSpPr>
            <p:spPr>
              <a:xfrm>
                <a:off x="9540250" y="2607699"/>
                <a:ext cx="152400" cy="283095"/>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04" name="Straight Connector 203">
                <a:extLst>
                  <a:ext uri="{FF2B5EF4-FFF2-40B4-BE49-F238E27FC236}">
                    <a16:creationId xmlns:a16="http://schemas.microsoft.com/office/drawing/2014/main" id="{26E76960-7C2C-4642-888A-FDA1DF03305A}"/>
                  </a:ext>
                </a:extLst>
              </p:cNvPr>
              <p:cNvCxnSpPr>
                <a:cxnSpLocks/>
              </p:cNvCxnSpPr>
              <p:nvPr/>
            </p:nvCxnSpPr>
            <p:spPr>
              <a:xfrm>
                <a:off x="9586580" y="2845403"/>
                <a:ext cx="59740" cy="0"/>
              </a:xfrm>
              <a:prstGeom prst="line">
                <a:avLst/>
              </a:prstGeom>
              <a:ln w="12700">
                <a:solidFill>
                  <a:srgbClr val="50E6FF"/>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69C63DE6-FD8F-0E4F-9747-9B7DA6E182A8}"/>
                </a:ext>
              </a:extLst>
            </p:cNvPr>
            <p:cNvGrpSpPr/>
            <p:nvPr/>
          </p:nvGrpSpPr>
          <p:grpSpPr>
            <a:xfrm>
              <a:off x="10019561" y="2690882"/>
              <a:ext cx="437531" cy="315220"/>
              <a:chOff x="9005874" y="2575575"/>
              <a:chExt cx="437531" cy="315220"/>
            </a:xfrm>
          </p:grpSpPr>
          <p:sp>
            <p:nvSpPr>
              <p:cNvPr id="206" name="Rectangle 205">
                <a:extLst>
                  <a:ext uri="{FF2B5EF4-FFF2-40B4-BE49-F238E27FC236}">
                    <a16:creationId xmlns:a16="http://schemas.microsoft.com/office/drawing/2014/main" id="{C93675A9-F1AB-EA4B-A5AF-EB18FCBAD6EA}"/>
                  </a:ext>
                </a:extLst>
              </p:cNvPr>
              <p:cNvSpPr/>
              <p:nvPr/>
            </p:nvSpPr>
            <p:spPr>
              <a:xfrm>
                <a:off x="9005874" y="2575575"/>
                <a:ext cx="437531" cy="315220"/>
              </a:xfrm>
              <a:prstGeom prst="rect">
                <a:avLst/>
              </a:prstGeom>
              <a:solidFill>
                <a:srgbClr val="0278D7"/>
              </a:solidFill>
              <a:ln>
                <a:solidFill>
                  <a:srgbClr val="02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07" name="Straight Connector 206">
                <a:extLst>
                  <a:ext uri="{FF2B5EF4-FFF2-40B4-BE49-F238E27FC236}">
                    <a16:creationId xmlns:a16="http://schemas.microsoft.com/office/drawing/2014/main" id="{FC4E8B8B-3188-464A-94DC-E61FC613ECB7}"/>
                  </a:ext>
                </a:extLst>
              </p:cNvPr>
              <p:cNvCxnSpPr>
                <a:cxnSpLocks/>
              </p:cNvCxnSpPr>
              <p:nvPr/>
            </p:nvCxnSpPr>
            <p:spPr>
              <a:xfrm>
                <a:off x="9178919" y="2845403"/>
                <a:ext cx="91440" cy="0"/>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grpSp>
        <p:sp>
          <p:nvSpPr>
            <p:cNvPr id="209" name="Rectangular Callout 208">
              <a:extLst>
                <a:ext uri="{FF2B5EF4-FFF2-40B4-BE49-F238E27FC236}">
                  <a16:creationId xmlns:a16="http://schemas.microsoft.com/office/drawing/2014/main" id="{76C42F41-3431-2245-BEE1-385005C04E69}"/>
                </a:ext>
              </a:extLst>
            </p:cNvPr>
            <p:cNvSpPr/>
            <p:nvPr/>
          </p:nvSpPr>
          <p:spPr bwMode="auto">
            <a:xfrm>
              <a:off x="10876762" y="2692062"/>
              <a:ext cx="373940" cy="213342"/>
            </a:xfrm>
            <a:prstGeom prst="wedgeRectCallout">
              <a:avLst>
                <a:gd name="adj1" fmla="val -30344"/>
                <a:gd name="adj2" fmla="val 91673"/>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10" name="Straight Connector 209">
              <a:extLst>
                <a:ext uri="{FF2B5EF4-FFF2-40B4-BE49-F238E27FC236}">
                  <a16:creationId xmlns:a16="http://schemas.microsoft.com/office/drawing/2014/main" id="{B0739CE5-0562-F44C-95B6-7D390AE7D4BE}"/>
                </a:ext>
              </a:extLst>
            </p:cNvPr>
            <p:cNvCxnSpPr>
              <a:cxnSpLocks/>
            </p:cNvCxnSpPr>
            <p:nvPr/>
          </p:nvCxnSpPr>
          <p:spPr>
            <a:xfrm>
              <a:off x="10787627" y="1743785"/>
              <a:ext cx="398112"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69BE901-8695-344D-BF07-E3C7CC742D72}"/>
                </a:ext>
              </a:extLst>
            </p:cNvPr>
            <p:cNvCxnSpPr>
              <a:cxnSpLocks/>
            </p:cNvCxnSpPr>
            <p:nvPr/>
          </p:nvCxnSpPr>
          <p:spPr>
            <a:xfrm>
              <a:off x="10787627" y="1858959"/>
              <a:ext cx="398112"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FFABA9-1B3D-A94F-8F3C-411B98724BC0}"/>
                </a:ext>
              </a:extLst>
            </p:cNvPr>
            <p:cNvCxnSpPr>
              <a:cxnSpLocks/>
            </p:cNvCxnSpPr>
            <p:nvPr/>
          </p:nvCxnSpPr>
          <p:spPr>
            <a:xfrm>
              <a:off x="10787627" y="1974133"/>
              <a:ext cx="398112" cy="0"/>
            </a:xfrm>
            <a:prstGeom prst="line">
              <a:avLst/>
            </a:prstGeom>
            <a:ln w="127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123FCEAC-B162-FE46-AA22-9933022BC3C8}"/>
                </a:ext>
              </a:extLst>
            </p:cNvPr>
            <p:cNvCxnSpPr>
              <a:cxnSpLocks/>
            </p:cNvCxnSpPr>
            <p:nvPr/>
          </p:nvCxnSpPr>
          <p:spPr>
            <a:xfrm>
              <a:off x="10553673" y="2705154"/>
              <a:ext cx="215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4BD6036-A875-E149-B1F5-1EED7C1F7A0D}"/>
                </a:ext>
              </a:extLst>
            </p:cNvPr>
            <p:cNvCxnSpPr>
              <a:cxnSpLocks/>
            </p:cNvCxnSpPr>
            <p:nvPr/>
          </p:nvCxnSpPr>
          <p:spPr>
            <a:xfrm>
              <a:off x="10553673" y="2814865"/>
              <a:ext cx="215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00B63DC5-8534-914F-8B4E-47BB1BA9E3E7}"/>
                </a:ext>
              </a:extLst>
            </p:cNvPr>
            <p:cNvCxnSpPr>
              <a:cxnSpLocks/>
            </p:cNvCxnSpPr>
            <p:nvPr/>
          </p:nvCxnSpPr>
          <p:spPr>
            <a:xfrm>
              <a:off x="10546504" y="2913604"/>
              <a:ext cx="222283"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F14F219-4D4D-314D-A734-BA5A2B3A7818}"/>
                </a:ext>
              </a:extLst>
            </p:cNvPr>
            <p:cNvGrpSpPr/>
            <p:nvPr/>
          </p:nvGrpSpPr>
          <p:grpSpPr>
            <a:xfrm>
              <a:off x="10292992" y="1690988"/>
              <a:ext cx="408223" cy="358125"/>
              <a:chOff x="11172130" y="2085398"/>
              <a:chExt cx="561412" cy="492514"/>
            </a:xfrm>
          </p:grpSpPr>
          <p:sp>
            <p:nvSpPr>
              <p:cNvPr id="216" name="Rectangle 215">
                <a:extLst>
                  <a:ext uri="{FF2B5EF4-FFF2-40B4-BE49-F238E27FC236}">
                    <a16:creationId xmlns:a16="http://schemas.microsoft.com/office/drawing/2014/main" id="{E4265D3C-DC1B-A841-A4FB-C340FFA55BA7}"/>
                  </a:ext>
                </a:extLst>
              </p:cNvPr>
              <p:cNvSpPr/>
              <p:nvPr/>
            </p:nvSpPr>
            <p:spPr bwMode="auto">
              <a:xfrm>
                <a:off x="11172130" y="2085398"/>
                <a:ext cx="561412" cy="492514"/>
              </a:xfrm>
              <a:prstGeom prst="rect">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7" name="Triangle 216">
                <a:extLst>
                  <a:ext uri="{FF2B5EF4-FFF2-40B4-BE49-F238E27FC236}">
                    <a16:creationId xmlns:a16="http://schemas.microsoft.com/office/drawing/2014/main" id="{F9B52607-1A7E-5843-8A3D-0E74E3CA702D}"/>
                  </a:ext>
                </a:extLst>
              </p:cNvPr>
              <p:cNvSpPr/>
              <p:nvPr/>
            </p:nvSpPr>
            <p:spPr bwMode="auto">
              <a:xfrm>
                <a:off x="11172130" y="2255982"/>
                <a:ext cx="389217" cy="321930"/>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8" name="Triangle 217">
                <a:extLst>
                  <a:ext uri="{FF2B5EF4-FFF2-40B4-BE49-F238E27FC236}">
                    <a16:creationId xmlns:a16="http://schemas.microsoft.com/office/drawing/2014/main" id="{805C27C0-543F-1C45-BE3E-E0F60CECECF2}"/>
                  </a:ext>
                </a:extLst>
              </p:cNvPr>
              <p:cNvSpPr/>
              <p:nvPr/>
            </p:nvSpPr>
            <p:spPr bwMode="auto">
              <a:xfrm>
                <a:off x="11494630" y="2366004"/>
                <a:ext cx="230021" cy="211908"/>
              </a:xfrm>
              <a:prstGeom prst="triangl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9" name="Oval 218">
                <a:extLst>
                  <a:ext uri="{FF2B5EF4-FFF2-40B4-BE49-F238E27FC236}">
                    <a16:creationId xmlns:a16="http://schemas.microsoft.com/office/drawing/2014/main" id="{C8003368-215E-AB49-B2D4-1EABC6B9C887}"/>
                  </a:ext>
                </a:extLst>
              </p:cNvPr>
              <p:cNvSpPr/>
              <p:nvPr/>
            </p:nvSpPr>
            <p:spPr bwMode="auto">
              <a:xfrm>
                <a:off x="11524339" y="2129669"/>
                <a:ext cx="135320" cy="128509"/>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22" name="Arrow: Right 18">
              <a:extLst>
                <a:ext uri="{FF2B5EF4-FFF2-40B4-BE49-F238E27FC236}">
                  <a16:creationId xmlns:a16="http://schemas.microsoft.com/office/drawing/2014/main" id="{D96A7FB1-20BE-724A-92E2-CC2AA460D1D2}"/>
                </a:ext>
              </a:extLst>
            </p:cNvPr>
            <p:cNvSpPr/>
            <p:nvPr/>
          </p:nvSpPr>
          <p:spPr bwMode="auto">
            <a:xfrm>
              <a:off x="11087761" y="2248274"/>
              <a:ext cx="88216"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ln w="12700" cap="rnd">
              <a:solidFill>
                <a:srgbClr val="0078D7"/>
              </a:solidFill>
              <a:headEnd type="none"/>
              <a:tailEnd type="none"/>
            </a:ln>
            <a:extLst/>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3" name="Arrow: Right 18">
              <a:extLst>
                <a:ext uri="{FF2B5EF4-FFF2-40B4-BE49-F238E27FC236}">
                  <a16:creationId xmlns:a16="http://schemas.microsoft.com/office/drawing/2014/main" id="{22D90DAA-2E6D-7C44-ABDF-4C18573C628C}"/>
                </a:ext>
              </a:extLst>
            </p:cNvPr>
            <p:cNvSpPr/>
            <p:nvPr/>
          </p:nvSpPr>
          <p:spPr bwMode="auto">
            <a:xfrm flipH="1">
              <a:off x="10798571" y="2248274"/>
              <a:ext cx="88216" cy="206583"/>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ln w="12700" cap="rnd">
              <a:solidFill>
                <a:srgbClr val="0078D7"/>
              </a:solidFill>
              <a:headEnd type="none"/>
              <a:tailEnd type="none"/>
            </a:ln>
            <a:extLst/>
          </p:spPr>
          <p:style>
            <a:lnRef idx="1">
              <a:schemeClr val="accent1"/>
            </a:lnRef>
            <a:fillRef idx="0">
              <a:schemeClr val="accent1"/>
            </a:fillRef>
            <a:effectRef idx="0">
              <a:schemeClr val="accent1"/>
            </a:effectRef>
            <a:fontRef idx="minor">
              <a:schemeClr val="tx1"/>
            </a:fontRef>
          </p:style>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4" name="Oval 43">
              <a:extLst>
                <a:ext uri="{FF2B5EF4-FFF2-40B4-BE49-F238E27FC236}">
                  <a16:creationId xmlns:a16="http://schemas.microsoft.com/office/drawing/2014/main" id="{3CFC9A52-96B1-8F4A-A21C-B3C202390B4C}"/>
                </a:ext>
              </a:extLst>
            </p:cNvPr>
            <p:cNvSpPr/>
            <p:nvPr/>
          </p:nvSpPr>
          <p:spPr bwMode="auto">
            <a:xfrm>
              <a:off x="11021619" y="2327262"/>
              <a:ext cx="50303" cy="48606"/>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B79A87D6-16E9-3A4C-832C-B91774A0E771}"/>
                </a:ext>
              </a:extLst>
            </p:cNvPr>
            <p:cNvSpPr/>
            <p:nvPr/>
          </p:nvSpPr>
          <p:spPr bwMode="auto">
            <a:xfrm>
              <a:off x="10906997" y="2327262"/>
              <a:ext cx="50303" cy="48606"/>
            </a:xfrm>
            <a:prstGeom prst="ellipse">
              <a:avLst/>
            </a:prstGeom>
            <a:solidFill>
              <a:srgbClr val="50E6FF"/>
            </a:solid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B65AABB-5F88-1048-9250-5500FF8676BF}"/>
                </a:ext>
              </a:extLst>
            </p:cNvPr>
            <p:cNvSpPr/>
            <p:nvPr/>
          </p:nvSpPr>
          <p:spPr bwMode="auto">
            <a:xfrm>
              <a:off x="10126734" y="2147608"/>
              <a:ext cx="422991" cy="241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AD3BA844-F7B5-AE4C-8E33-12B9A82B3FC9}"/>
                </a:ext>
              </a:extLst>
            </p:cNvPr>
            <p:cNvSpPr/>
            <p:nvPr/>
          </p:nvSpPr>
          <p:spPr bwMode="auto">
            <a:xfrm>
              <a:off x="10155193" y="2176777"/>
              <a:ext cx="366076" cy="183266"/>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rapezoid 47">
              <a:extLst>
                <a:ext uri="{FF2B5EF4-FFF2-40B4-BE49-F238E27FC236}">
                  <a16:creationId xmlns:a16="http://schemas.microsoft.com/office/drawing/2014/main" id="{EE03487F-D323-4442-A427-45705D101C11}"/>
                </a:ext>
              </a:extLst>
            </p:cNvPr>
            <p:cNvSpPr/>
            <p:nvPr/>
          </p:nvSpPr>
          <p:spPr bwMode="auto">
            <a:xfrm>
              <a:off x="10089101" y="2405086"/>
              <a:ext cx="498259" cy="161792"/>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4" name="TextBox 123">
            <a:extLst>
              <a:ext uri="{FF2B5EF4-FFF2-40B4-BE49-F238E27FC236}">
                <a16:creationId xmlns:a16="http://schemas.microsoft.com/office/drawing/2014/main" id="{C13FCA08-B95A-4994-95AC-6D10E421D56B}"/>
              </a:ext>
            </a:extLst>
          </p:cNvPr>
          <p:cNvSpPr txBox="1"/>
          <p:nvPr/>
        </p:nvSpPr>
        <p:spPr>
          <a:xfrm>
            <a:off x="1049571" y="5589792"/>
            <a:ext cx="1009285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Simplified management and analysis through a unified deployment, governance, and tooling</a:t>
            </a:r>
          </a:p>
        </p:txBody>
      </p:sp>
      <p:sp>
        <p:nvSpPr>
          <p:cNvPr id="118" name="Freeform: Shape 829">
            <a:extLst>
              <a:ext uri="{FF2B5EF4-FFF2-40B4-BE49-F238E27FC236}">
                <a16:creationId xmlns:a16="http://schemas.microsoft.com/office/drawing/2014/main" id="{007A986C-0E7B-4835-BF31-1FD40D203664}"/>
              </a:ext>
            </a:extLst>
          </p:cNvPr>
          <p:cNvSpPr/>
          <p:nvPr/>
        </p:nvSpPr>
        <p:spPr bwMode="auto">
          <a:xfrm>
            <a:off x="4571429" y="274516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Shape 829">
            <a:extLst>
              <a:ext uri="{FF2B5EF4-FFF2-40B4-BE49-F238E27FC236}">
                <a16:creationId xmlns:a16="http://schemas.microsoft.com/office/drawing/2014/main" id="{BDF3ECAB-5254-5146-A083-F39CE438BC85}"/>
              </a:ext>
            </a:extLst>
          </p:cNvPr>
          <p:cNvSpPr/>
          <p:nvPr/>
        </p:nvSpPr>
        <p:spPr bwMode="auto">
          <a:xfrm>
            <a:off x="5038640" y="274700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Freeform: Shape 829">
            <a:extLst>
              <a:ext uri="{FF2B5EF4-FFF2-40B4-BE49-F238E27FC236}">
                <a16:creationId xmlns:a16="http://schemas.microsoft.com/office/drawing/2014/main" id="{894881C9-E7D7-F14D-996C-0436AF15412C}"/>
              </a:ext>
            </a:extLst>
          </p:cNvPr>
          <p:cNvSpPr/>
          <p:nvPr/>
        </p:nvSpPr>
        <p:spPr bwMode="auto">
          <a:xfrm>
            <a:off x="5505851" y="274700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829">
            <a:extLst>
              <a:ext uri="{FF2B5EF4-FFF2-40B4-BE49-F238E27FC236}">
                <a16:creationId xmlns:a16="http://schemas.microsoft.com/office/drawing/2014/main" id="{9E60D441-EFA3-9140-9B52-4BFE17A956BC}"/>
              </a:ext>
            </a:extLst>
          </p:cNvPr>
          <p:cNvSpPr/>
          <p:nvPr/>
        </p:nvSpPr>
        <p:spPr bwMode="auto">
          <a:xfrm>
            <a:off x="9305856" y="284762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Group 125">
            <a:extLst>
              <a:ext uri="{FF2B5EF4-FFF2-40B4-BE49-F238E27FC236}">
                <a16:creationId xmlns:a16="http://schemas.microsoft.com/office/drawing/2014/main" id="{9B220CF8-56E0-B34A-8876-683423870078}"/>
              </a:ext>
            </a:extLst>
          </p:cNvPr>
          <p:cNvGrpSpPr/>
          <p:nvPr/>
        </p:nvGrpSpPr>
        <p:grpSpPr>
          <a:xfrm>
            <a:off x="10739077" y="4314540"/>
            <a:ext cx="333746" cy="323353"/>
            <a:chOff x="5951054" y="1735934"/>
            <a:chExt cx="397423" cy="398542"/>
          </a:xfrm>
        </p:grpSpPr>
        <p:grpSp>
          <p:nvGrpSpPr>
            <p:cNvPr id="127" name="Group 126">
              <a:extLst>
                <a:ext uri="{FF2B5EF4-FFF2-40B4-BE49-F238E27FC236}">
                  <a16:creationId xmlns:a16="http://schemas.microsoft.com/office/drawing/2014/main" id="{AAB76C10-9A75-1C40-A74A-0EF3B07D891E}"/>
                </a:ext>
              </a:extLst>
            </p:cNvPr>
            <p:cNvGrpSpPr/>
            <p:nvPr/>
          </p:nvGrpSpPr>
          <p:grpSpPr>
            <a:xfrm>
              <a:off x="5951054" y="1735934"/>
              <a:ext cx="397423" cy="398542"/>
              <a:chOff x="4825203" y="4636641"/>
              <a:chExt cx="484632" cy="485997"/>
            </a:xfrm>
            <a:noFill/>
          </p:grpSpPr>
          <p:grpSp>
            <p:nvGrpSpPr>
              <p:cNvPr id="133" name="Group 132">
                <a:extLst>
                  <a:ext uri="{FF2B5EF4-FFF2-40B4-BE49-F238E27FC236}">
                    <a16:creationId xmlns:a16="http://schemas.microsoft.com/office/drawing/2014/main" id="{CB9E5B2A-D91F-0147-90EB-D398B13CFCAD}"/>
                  </a:ext>
                </a:extLst>
              </p:cNvPr>
              <p:cNvGrpSpPr/>
              <p:nvPr/>
            </p:nvGrpSpPr>
            <p:grpSpPr>
              <a:xfrm>
                <a:off x="4825203" y="4636641"/>
                <a:ext cx="484632" cy="485997"/>
                <a:chOff x="2107244" y="1575258"/>
                <a:chExt cx="310993" cy="264555"/>
              </a:xfrm>
              <a:grpFill/>
            </p:grpSpPr>
            <p:sp>
              <p:nvSpPr>
                <p:cNvPr id="135" name="Rectangle 9">
                  <a:extLst>
                    <a:ext uri="{FF2B5EF4-FFF2-40B4-BE49-F238E27FC236}">
                      <a16:creationId xmlns:a16="http://schemas.microsoft.com/office/drawing/2014/main" id="{F01A02AE-C7E8-2F49-AB36-57C243E1DFE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36" name="Line 10">
                  <a:extLst>
                    <a:ext uri="{FF2B5EF4-FFF2-40B4-BE49-F238E27FC236}">
                      <a16:creationId xmlns:a16="http://schemas.microsoft.com/office/drawing/2014/main" id="{617BDD06-A310-984F-A004-D598921B30F7}"/>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34" name="Oval 133">
                <a:extLst>
                  <a:ext uri="{FF2B5EF4-FFF2-40B4-BE49-F238E27FC236}">
                    <a16:creationId xmlns:a16="http://schemas.microsoft.com/office/drawing/2014/main" id="{7E1E0558-26C9-4047-B92A-E28032F2E464}"/>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8" name="Freeform 5">
              <a:extLst>
                <a:ext uri="{FF2B5EF4-FFF2-40B4-BE49-F238E27FC236}">
                  <a16:creationId xmlns:a16="http://schemas.microsoft.com/office/drawing/2014/main" id="{0A238CA5-C75C-9E4C-9CAA-B5E7D6837ED0}"/>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29" name="Rectangle 6">
              <a:extLst>
                <a:ext uri="{FF2B5EF4-FFF2-40B4-BE49-F238E27FC236}">
                  <a16:creationId xmlns:a16="http://schemas.microsoft.com/office/drawing/2014/main" id="{6BD95C1F-FE7F-4246-B3D1-55A0C69A0B7C}"/>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0" name="Rectangle 7">
              <a:extLst>
                <a:ext uri="{FF2B5EF4-FFF2-40B4-BE49-F238E27FC236}">
                  <a16:creationId xmlns:a16="http://schemas.microsoft.com/office/drawing/2014/main" id="{E73F0883-FF12-5D43-8851-44487E294C3D}"/>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1" name="Rectangle 8">
              <a:extLst>
                <a:ext uri="{FF2B5EF4-FFF2-40B4-BE49-F238E27FC236}">
                  <a16:creationId xmlns:a16="http://schemas.microsoft.com/office/drawing/2014/main" id="{AC6A3D67-B481-3448-BEB6-71D04AFD8E9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2" name="Rectangle 8">
              <a:extLst>
                <a:ext uri="{FF2B5EF4-FFF2-40B4-BE49-F238E27FC236}">
                  <a16:creationId xmlns:a16="http://schemas.microsoft.com/office/drawing/2014/main" id="{EE9D64B4-016A-1C41-89CE-1966D058BFD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25" name="Title 2">
            <a:extLst>
              <a:ext uri="{FF2B5EF4-FFF2-40B4-BE49-F238E27FC236}">
                <a16:creationId xmlns:a16="http://schemas.microsoft.com/office/drawing/2014/main" id="{66065684-0554-4A44-9113-B89FC2BFB2FF}"/>
              </a:ext>
            </a:extLst>
          </p:cNvPr>
          <p:cNvSpPr txBox="1">
            <a:spLocks/>
          </p:cNvSpPr>
          <p:nvPr/>
        </p:nvSpPr>
        <p:spPr>
          <a:xfrm>
            <a:off x="269240" y="289512"/>
            <a:ext cx="8747169" cy="764225"/>
          </a:xfrm>
          <a:prstGeom prst="rect">
            <a:avLst/>
          </a:prstGeom>
        </p:spPr>
        <p:txBody>
          <a:bodyPr vert="horz" wrap="square" lIns="146304" tIns="91440" rIns="146304" bIns="91440" rtlCol="0" anchor="t">
            <a:noAutofit/>
          </a:bodyPr>
          <a:lstStyle>
            <a:lvl1pPr algn="l" defTabSz="914321" rtl="0" eaLnBrk="1" latinLnBrk="0" hangingPunct="1">
              <a:lnSpc>
                <a:spcPct val="100000"/>
              </a:lnSpc>
              <a:spcBef>
                <a:spcPct val="0"/>
              </a:spcBef>
              <a:buNone/>
              <a:defRPr lang="en-US" sz="2800" b="1" i="0" kern="1200" cap="none" spc="0" baseline="0" dirty="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321"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dirty="0">
              <a:ln w="3175">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37" name="Rectangle 136">
            <a:extLst>
              <a:ext uri="{FF2B5EF4-FFF2-40B4-BE49-F238E27FC236}">
                <a16:creationId xmlns:a16="http://schemas.microsoft.com/office/drawing/2014/main" id="{032A6647-54CA-4673-9937-BEAFE78483EC}"/>
              </a:ext>
            </a:extLst>
          </p:cNvPr>
          <p:cNvSpPr/>
          <p:nvPr/>
        </p:nvSpPr>
        <p:spPr bwMode="auto">
          <a:xfrm>
            <a:off x="4479703" y="4827177"/>
            <a:ext cx="1278823"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master instance</a:t>
            </a:r>
          </a:p>
        </p:txBody>
      </p:sp>
      <p:sp>
        <p:nvSpPr>
          <p:cNvPr id="153" name="Freeform: Shape 829">
            <a:extLst>
              <a:ext uri="{FF2B5EF4-FFF2-40B4-BE49-F238E27FC236}">
                <a16:creationId xmlns:a16="http://schemas.microsoft.com/office/drawing/2014/main" id="{B9DB9AD0-E329-4768-B56E-1F848930190F}"/>
              </a:ext>
            </a:extLst>
          </p:cNvPr>
          <p:cNvSpPr/>
          <p:nvPr/>
        </p:nvSpPr>
        <p:spPr bwMode="auto">
          <a:xfrm>
            <a:off x="4992776" y="4447172"/>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TextBox 164">
            <a:extLst>
              <a:ext uri="{FF2B5EF4-FFF2-40B4-BE49-F238E27FC236}">
                <a16:creationId xmlns:a16="http://schemas.microsoft.com/office/drawing/2014/main" id="{C539DEA8-7394-4081-9E6F-E890C51B6913}"/>
              </a:ext>
            </a:extLst>
          </p:cNvPr>
          <p:cNvSpPr txBox="1"/>
          <p:nvPr/>
        </p:nvSpPr>
        <p:spPr>
          <a:xfrm>
            <a:off x="8807418" y="4762827"/>
            <a:ext cx="1263866" cy="369332"/>
          </a:xfrm>
          <a:prstGeom prst="rect">
            <a:avLst/>
          </a:prstGeom>
          <a:noFill/>
          <a:ln w="10795" cap="flat" cmpd="sng" algn="ctr">
            <a:noFill/>
            <a:prstDash val="solid"/>
          </a:ln>
          <a:effectLst/>
        </p:spPr>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177" name="Group 176">
            <a:extLst>
              <a:ext uri="{FF2B5EF4-FFF2-40B4-BE49-F238E27FC236}">
                <a16:creationId xmlns:a16="http://schemas.microsoft.com/office/drawing/2014/main" id="{B32B4C59-C8A1-4B98-82B1-FCAA25A0E5B7}"/>
              </a:ext>
            </a:extLst>
          </p:cNvPr>
          <p:cNvGrpSpPr/>
          <p:nvPr/>
        </p:nvGrpSpPr>
        <p:grpSpPr>
          <a:xfrm>
            <a:off x="8825576" y="4407290"/>
            <a:ext cx="353463" cy="313979"/>
            <a:chOff x="8553451" y="2776608"/>
            <a:chExt cx="570138" cy="506450"/>
          </a:xfrm>
        </p:grpSpPr>
        <p:grpSp>
          <p:nvGrpSpPr>
            <p:cNvPr id="178" name="Group 177">
              <a:extLst>
                <a:ext uri="{FF2B5EF4-FFF2-40B4-BE49-F238E27FC236}">
                  <a16:creationId xmlns:a16="http://schemas.microsoft.com/office/drawing/2014/main" id="{7021F51C-C89F-433D-B8C4-DF96C58F11B0}"/>
                </a:ext>
              </a:extLst>
            </p:cNvPr>
            <p:cNvGrpSpPr/>
            <p:nvPr/>
          </p:nvGrpSpPr>
          <p:grpSpPr>
            <a:xfrm>
              <a:off x="8640346" y="2855984"/>
              <a:ext cx="396348" cy="347698"/>
              <a:chOff x="8634499" y="2855984"/>
              <a:chExt cx="396348" cy="347698"/>
            </a:xfrm>
          </p:grpSpPr>
          <p:grpSp>
            <p:nvGrpSpPr>
              <p:cNvPr id="180" name="Group 179">
                <a:extLst>
                  <a:ext uri="{FF2B5EF4-FFF2-40B4-BE49-F238E27FC236}">
                    <a16:creationId xmlns:a16="http://schemas.microsoft.com/office/drawing/2014/main" id="{82AE50FD-B1D7-4556-880F-CBB6F10E7549}"/>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486E0DE3-2AD3-418C-AC02-37265A3F7BC8}"/>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0" name="Line 10">
                  <a:extLst>
                    <a:ext uri="{FF2B5EF4-FFF2-40B4-BE49-F238E27FC236}">
                      <a16:creationId xmlns:a16="http://schemas.microsoft.com/office/drawing/2014/main" id="{71075724-45B7-4A96-836C-591247F62A8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6A13114B-28ED-48FA-9131-BC86EF427B7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9" name="Rectangle 178">
              <a:extLst>
                <a:ext uri="{FF2B5EF4-FFF2-40B4-BE49-F238E27FC236}">
                  <a16:creationId xmlns:a16="http://schemas.microsoft.com/office/drawing/2014/main" id="{5E52D9CE-DF5C-4047-B187-97DB1F7486A8}"/>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97" name="Group 196">
            <a:extLst>
              <a:ext uri="{FF2B5EF4-FFF2-40B4-BE49-F238E27FC236}">
                <a16:creationId xmlns:a16="http://schemas.microsoft.com/office/drawing/2014/main" id="{8B228BD4-DB09-4D64-BE85-4F2C4F747A7C}"/>
              </a:ext>
            </a:extLst>
          </p:cNvPr>
          <p:cNvGrpSpPr/>
          <p:nvPr/>
        </p:nvGrpSpPr>
        <p:grpSpPr>
          <a:xfrm>
            <a:off x="9262620" y="4407290"/>
            <a:ext cx="353463" cy="313979"/>
            <a:chOff x="8553451" y="2776608"/>
            <a:chExt cx="570138" cy="506450"/>
          </a:xfrm>
        </p:grpSpPr>
        <p:grpSp>
          <p:nvGrpSpPr>
            <p:cNvPr id="199" name="Group 198">
              <a:extLst>
                <a:ext uri="{FF2B5EF4-FFF2-40B4-BE49-F238E27FC236}">
                  <a16:creationId xmlns:a16="http://schemas.microsoft.com/office/drawing/2014/main" id="{070D3285-117D-4821-82D5-EAEE5AF007A9}"/>
                </a:ext>
              </a:extLst>
            </p:cNvPr>
            <p:cNvGrpSpPr/>
            <p:nvPr/>
          </p:nvGrpSpPr>
          <p:grpSpPr>
            <a:xfrm>
              <a:off x="8640346" y="2855984"/>
              <a:ext cx="396348" cy="347698"/>
              <a:chOff x="8634499" y="2855984"/>
              <a:chExt cx="396348" cy="347698"/>
            </a:xfrm>
          </p:grpSpPr>
          <p:grpSp>
            <p:nvGrpSpPr>
              <p:cNvPr id="208" name="Group 207">
                <a:extLst>
                  <a:ext uri="{FF2B5EF4-FFF2-40B4-BE49-F238E27FC236}">
                    <a16:creationId xmlns:a16="http://schemas.microsoft.com/office/drawing/2014/main" id="{14BC64C5-DFD4-4C7A-9DE2-CA69FD6C43FB}"/>
                  </a:ext>
                </a:extLst>
              </p:cNvPr>
              <p:cNvGrpSpPr/>
              <p:nvPr/>
            </p:nvGrpSpPr>
            <p:grpSpPr>
              <a:xfrm flipH="1">
                <a:off x="8634499" y="2855984"/>
                <a:ext cx="396348" cy="347698"/>
                <a:chOff x="2107244" y="1575258"/>
                <a:chExt cx="310993" cy="264555"/>
              </a:xfrm>
              <a:noFill/>
            </p:grpSpPr>
            <p:sp>
              <p:nvSpPr>
                <p:cNvPr id="221" name="Rectangle 9">
                  <a:extLst>
                    <a:ext uri="{FF2B5EF4-FFF2-40B4-BE49-F238E27FC236}">
                      <a16:creationId xmlns:a16="http://schemas.microsoft.com/office/drawing/2014/main" id="{F8C79F1E-FAA5-4B4E-B4A4-AF797895394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226" name="Line 10">
                  <a:extLst>
                    <a:ext uri="{FF2B5EF4-FFF2-40B4-BE49-F238E27FC236}">
                      <a16:creationId xmlns:a16="http://schemas.microsoft.com/office/drawing/2014/main" id="{04FB4CE6-BF3E-4E1F-9EAC-F4BA7F3DBFA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20" name="Oval 219">
                <a:extLst>
                  <a:ext uri="{FF2B5EF4-FFF2-40B4-BE49-F238E27FC236}">
                    <a16:creationId xmlns:a16="http://schemas.microsoft.com/office/drawing/2014/main" id="{F6BD90A8-DCEC-49F6-9EBE-012775AA3CAF}"/>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01" name="Rectangle 200">
              <a:extLst>
                <a:ext uri="{FF2B5EF4-FFF2-40B4-BE49-F238E27FC236}">
                  <a16:creationId xmlns:a16="http://schemas.microsoft.com/office/drawing/2014/main" id="{580DFCBC-CDA7-4E38-856A-4F6BF6D9D569}"/>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7" name="Group 226">
            <a:extLst>
              <a:ext uri="{FF2B5EF4-FFF2-40B4-BE49-F238E27FC236}">
                <a16:creationId xmlns:a16="http://schemas.microsoft.com/office/drawing/2014/main" id="{731E0636-FC38-4160-9C9D-1A7CEFF048DD}"/>
              </a:ext>
            </a:extLst>
          </p:cNvPr>
          <p:cNvGrpSpPr/>
          <p:nvPr/>
        </p:nvGrpSpPr>
        <p:grpSpPr>
          <a:xfrm>
            <a:off x="9699665" y="4407290"/>
            <a:ext cx="353463" cy="313979"/>
            <a:chOff x="8553451" y="2776608"/>
            <a:chExt cx="570138" cy="506450"/>
          </a:xfrm>
        </p:grpSpPr>
        <p:grpSp>
          <p:nvGrpSpPr>
            <p:cNvPr id="228" name="Group 227">
              <a:extLst>
                <a:ext uri="{FF2B5EF4-FFF2-40B4-BE49-F238E27FC236}">
                  <a16:creationId xmlns:a16="http://schemas.microsoft.com/office/drawing/2014/main" id="{04F163B1-47BD-4943-BC7B-6710C02BF14B}"/>
                </a:ext>
              </a:extLst>
            </p:cNvPr>
            <p:cNvGrpSpPr/>
            <p:nvPr/>
          </p:nvGrpSpPr>
          <p:grpSpPr>
            <a:xfrm>
              <a:off x="8640346" y="2855984"/>
              <a:ext cx="396348" cy="347698"/>
              <a:chOff x="8634499" y="2855984"/>
              <a:chExt cx="396348" cy="347698"/>
            </a:xfrm>
          </p:grpSpPr>
          <p:grpSp>
            <p:nvGrpSpPr>
              <p:cNvPr id="230" name="Group 229">
                <a:extLst>
                  <a:ext uri="{FF2B5EF4-FFF2-40B4-BE49-F238E27FC236}">
                    <a16:creationId xmlns:a16="http://schemas.microsoft.com/office/drawing/2014/main" id="{5906FF84-65DD-4706-8C15-1F3B650CC24F}"/>
                  </a:ext>
                </a:extLst>
              </p:cNvPr>
              <p:cNvGrpSpPr/>
              <p:nvPr/>
            </p:nvGrpSpPr>
            <p:grpSpPr>
              <a:xfrm flipH="1">
                <a:off x="8634499" y="2855984"/>
                <a:ext cx="396348" cy="347698"/>
                <a:chOff x="2107244" y="1575258"/>
                <a:chExt cx="310993" cy="264555"/>
              </a:xfrm>
              <a:noFill/>
            </p:grpSpPr>
            <p:sp>
              <p:nvSpPr>
                <p:cNvPr id="232" name="Rectangle 9">
                  <a:extLst>
                    <a:ext uri="{FF2B5EF4-FFF2-40B4-BE49-F238E27FC236}">
                      <a16:creationId xmlns:a16="http://schemas.microsoft.com/office/drawing/2014/main" id="{29253C79-85A3-4005-88F3-1F1EE464858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233" name="Line 10">
                  <a:extLst>
                    <a:ext uri="{FF2B5EF4-FFF2-40B4-BE49-F238E27FC236}">
                      <a16:creationId xmlns:a16="http://schemas.microsoft.com/office/drawing/2014/main" id="{033CED61-52C8-4D4B-B9A4-D15277D679A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31" name="Oval 230">
                <a:extLst>
                  <a:ext uri="{FF2B5EF4-FFF2-40B4-BE49-F238E27FC236}">
                    <a16:creationId xmlns:a16="http://schemas.microsoft.com/office/drawing/2014/main" id="{48A4041C-FB3C-4A5A-B935-ACB19D5F6699}"/>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29" name="Rectangle 228">
              <a:extLst>
                <a:ext uri="{FF2B5EF4-FFF2-40B4-BE49-F238E27FC236}">
                  <a16:creationId xmlns:a16="http://schemas.microsoft.com/office/drawing/2014/main" id="{FD89A3D1-D95B-4832-97B4-4DE15330DDE7}"/>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34" name="Group 233">
            <a:extLst>
              <a:ext uri="{FF2B5EF4-FFF2-40B4-BE49-F238E27FC236}">
                <a16:creationId xmlns:a16="http://schemas.microsoft.com/office/drawing/2014/main" id="{200BBACC-DF8F-41C3-BD80-6303FDB10BBF}"/>
              </a:ext>
            </a:extLst>
          </p:cNvPr>
          <p:cNvGrpSpPr/>
          <p:nvPr/>
        </p:nvGrpSpPr>
        <p:grpSpPr>
          <a:xfrm>
            <a:off x="9139759" y="4024400"/>
            <a:ext cx="353463" cy="313979"/>
            <a:chOff x="8553451" y="2776608"/>
            <a:chExt cx="570138" cy="506450"/>
          </a:xfrm>
        </p:grpSpPr>
        <p:grpSp>
          <p:nvGrpSpPr>
            <p:cNvPr id="235" name="Group 234">
              <a:extLst>
                <a:ext uri="{FF2B5EF4-FFF2-40B4-BE49-F238E27FC236}">
                  <a16:creationId xmlns:a16="http://schemas.microsoft.com/office/drawing/2014/main" id="{D011A31E-551A-48D1-80C5-60ADE8ED83D9}"/>
                </a:ext>
              </a:extLst>
            </p:cNvPr>
            <p:cNvGrpSpPr/>
            <p:nvPr/>
          </p:nvGrpSpPr>
          <p:grpSpPr>
            <a:xfrm>
              <a:off x="8640346" y="2855984"/>
              <a:ext cx="396348" cy="347698"/>
              <a:chOff x="8634499" y="2855984"/>
              <a:chExt cx="396348" cy="347698"/>
            </a:xfrm>
          </p:grpSpPr>
          <p:grpSp>
            <p:nvGrpSpPr>
              <p:cNvPr id="237" name="Group 236">
                <a:extLst>
                  <a:ext uri="{FF2B5EF4-FFF2-40B4-BE49-F238E27FC236}">
                    <a16:creationId xmlns:a16="http://schemas.microsoft.com/office/drawing/2014/main" id="{DB6C25F2-A10E-4EC6-AFCE-2A300A0BDA6A}"/>
                  </a:ext>
                </a:extLst>
              </p:cNvPr>
              <p:cNvGrpSpPr/>
              <p:nvPr/>
            </p:nvGrpSpPr>
            <p:grpSpPr>
              <a:xfrm flipH="1">
                <a:off x="8634499" y="2855984"/>
                <a:ext cx="396348" cy="347698"/>
                <a:chOff x="2107244" y="1575258"/>
                <a:chExt cx="310993" cy="264555"/>
              </a:xfrm>
              <a:noFill/>
            </p:grpSpPr>
            <p:sp>
              <p:nvSpPr>
                <p:cNvPr id="239" name="Rectangle 9">
                  <a:extLst>
                    <a:ext uri="{FF2B5EF4-FFF2-40B4-BE49-F238E27FC236}">
                      <a16:creationId xmlns:a16="http://schemas.microsoft.com/office/drawing/2014/main" id="{64CAE645-3F11-42C3-A35B-DEE59B97A68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240" name="Line 10">
                  <a:extLst>
                    <a:ext uri="{FF2B5EF4-FFF2-40B4-BE49-F238E27FC236}">
                      <a16:creationId xmlns:a16="http://schemas.microsoft.com/office/drawing/2014/main" id="{9AB55897-00FA-4144-B1C0-5F3AFC32793E}"/>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38" name="Oval 237">
                <a:extLst>
                  <a:ext uri="{FF2B5EF4-FFF2-40B4-BE49-F238E27FC236}">
                    <a16:creationId xmlns:a16="http://schemas.microsoft.com/office/drawing/2014/main" id="{3B4319F4-0B8D-466A-85B4-1909F84A6D2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36" name="Rectangle 235">
              <a:extLst>
                <a:ext uri="{FF2B5EF4-FFF2-40B4-BE49-F238E27FC236}">
                  <a16:creationId xmlns:a16="http://schemas.microsoft.com/office/drawing/2014/main" id="{760DEB15-53C7-4508-BC60-89D2B6852575}"/>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41" name="Group 240">
            <a:extLst>
              <a:ext uri="{FF2B5EF4-FFF2-40B4-BE49-F238E27FC236}">
                <a16:creationId xmlns:a16="http://schemas.microsoft.com/office/drawing/2014/main" id="{0DA40535-5BE0-4932-AA34-31448B6670A3}"/>
              </a:ext>
            </a:extLst>
          </p:cNvPr>
          <p:cNvGrpSpPr/>
          <p:nvPr/>
        </p:nvGrpSpPr>
        <p:grpSpPr>
          <a:xfrm>
            <a:off x="9576803" y="4024400"/>
            <a:ext cx="353463" cy="313979"/>
            <a:chOff x="8553451" y="2776608"/>
            <a:chExt cx="570138" cy="506450"/>
          </a:xfrm>
        </p:grpSpPr>
        <p:grpSp>
          <p:nvGrpSpPr>
            <p:cNvPr id="242" name="Group 241">
              <a:extLst>
                <a:ext uri="{FF2B5EF4-FFF2-40B4-BE49-F238E27FC236}">
                  <a16:creationId xmlns:a16="http://schemas.microsoft.com/office/drawing/2014/main" id="{BA828CEE-3FAC-4744-940C-8B45D7EC21BE}"/>
                </a:ext>
              </a:extLst>
            </p:cNvPr>
            <p:cNvGrpSpPr/>
            <p:nvPr/>
          </p:nvGrpSpPr>
          <p:grpSpPr>
            <a:xfrm>
              <a:off x="8640346" y="2855984"/>
              <a:ext cx="396348" cy="347698"/>
              <a:chOff x="8634499" y="2855984"/>
              <a:chExt cx="396348" cy="347698"/>
            </a:xfrm>
          </p:grpSpPr>
          <p:grpSp>
            <p:nvGrpSpPr>
              <p:cNvPr id="244" name="Group 243">
                <a:extLst>
                  <a:ext uri="{FF2B5EF4-FFF2-40B4-BE49-F238E27FC236}">
                    <a16:creationId xmlns:a16="http://schemas.microsoft.com/office/drawing/2014/main" id="{CAF82ADB-0D2B-4EBE-A14D-63004253A42A}"/>
                  </a:ext>
                </a:extLst>
              </p:cNvPr>
              <p:cNvGrpSpPr/>
              <p:nvPr/>
            </p:nvGrpSpPr>
            <p:grpSpPr>
              <a:xfrm flipH="1">
                <a:off x="8634499" y="2855984"/>
                <a:ext cx="396348" cy="347698"/>
                <a:chOff x="2107244" y="1575258"/>
                <a:chExt cx="310993" cy="264555"/>
              </a:xfrm>
              <a:noFill/>
            </p:grpSpPr>
            <p:sp>
              <p:nvSpPr>
                <p:cNvPr id="246" name="Rectangle 9">
                  <a:extLst>
                    <a:ext uri="{FF2B5EF4-FFF2-40B4-BE49-F238E27FC236}">
                      <a16:creationId xmlns:a16="http://schemas.microsoft.com/office/drawing/2014/main" id="{CB424B4D-F69A-4373-9BCE-64A650447EC1}"/>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247" name="Line 10">
                  <a:extLst>
                    <a:ext uri="{FF2B5EF4-FFF2-40B4-BE49-F238E27FC236}">
                      <a16:creationId xmlns:a16="http://schemas.microsoft.com/office/drawing/2014/main" id="{F5464DD3-8052-4745-A26F-FA5C38136ACC}"/>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45" name="Oval 244">
                <a:extLst>
                  <a:ext uri="{FF2B5EF4-FFF2-40B4-BE49-F238E27FC236}">
                    <a16:creationId xmlns:a16="http://schemas.microsoft.com/office/drawing/2014/main" id="{C4B03CF6-452E-49B6-8D22-56918CFC8CE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43" name="Rectangle 242">
              <a:extLst>
                <a:ext uri="{FF2B5EF4-FFF2-40B4-BE49-F238E27FC236}">
                  <a16:creationId xmlns:a16="http://schemas.microsoft.com/office/drawing/2014/main" id="{8986E4BE-A134-4903-8B1D-4440BB47BD94}"/>
                </a:ext>
              </a:extLst>
            </p:cNvPr>
            <p:cNvSpPr/>
            <p:nvPr/>
          </p:nvSpPr>
          <p:spPr>
            <a:xfrm>
              <a:off x="8553451" y="2776608"/>
              <a:ext cx="570138" cy="506450"/>
            </a:xfrm>
            <a:prstGeom prst="rect">
              <a:avLst/>
            </a:prstGeom>
            <a:noFill/>
            <a:ln w="12700" cap="flat" cmpd="sng" algn="ctr">
              <a:solidFill>
                <a:srgbClr val="75757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Title 1">
            <a:extLst>
              <a:ext uri="{FF2B5EF4-FFF2-40B4-BE49-F238E27FC236}">
                <a16:creationId xmlns:a16="http://schemas.microsoft.com/office/drawing/2014/main" id="{8E3FC566-493B-44F4-9043-EC75600C2F44}"/>
              </a:ext>
            </a:extLst>
          </p:cNvPr>
          <p:cNvSpPr>
            <a:spLocks noGrp="1"/>
          </p:cNvSpPr>
          <p:nvPr>
            <p:ph type="title"/>
          </p:nvPr>
        </p:nvSpPr>
        <p:spPr/>
        <p:txBody>
          <a:bodyPr/>
          <a:lstStyle/>
          <a:p>
            <a:r>
              <a:rPr lang="en-US" dirty="0"/>
              <a:t>Build and End-to-End AI Application</a:t>
            </a:r>
          </a:p>
        </p:txBody>
      </p:sp>
      <p:grpSp>
        <p:nvGrpSpPr>
          <p:cNvPr id="10" name="Group 9">
            <a:extLst>
              <a:ext uri="{FF2B5EF4-FFF2-40B4-BE49-F238E27FC236}">
                <a16:creationId xmlns:a16="http://schemas.microsoft.com/office/drawing/2014/main" id="{83395821-E52B-45BB-A0E3-CBC3467736AB}"/>
              </a:ext>
            </a:extLst>
          </p:cNvPr>
          <p:cNvGrpSpPr/>
          <p:nvPr/>
        </p:nvGrpSpPr>
        <p:grpSpPr>
          <a:xfrm>
            <a:off x="7290467" y="4508337"/>
            <a:ext cx="232600" cy="244812"/>
            <a:chOff x="7290467" y="4508337"/>
            <a:chExt cx="232600" cy="244812"/>
          </a:xfrm>
        </p:grpSpPr>
        <p:sp>
          <p:nvSpPr>
            <p:cNvPr id="5" name="Parallelogram 4">
              <a:extLst>
                <a:ext uri="{FF2B5EF4-FFF2-40B4-BE49-F238E27FC236}">
                  <a16:creationId xmlns:a16="http://schemas.microsoft.com/office/drawing/2014/main" id="{CA88F985-7CE9-4E87-AFCE-E7C6A92F76B5}"/>
                </a:ext>
              </a:extLst>
            </p:cNvPr>
            <p:cNvSpPr/>
            <p:nvPr/>
          </p:nvSpPr>
          <p:spPr bwMode="auto">
            <a:xfrm>
              <a:off x="7317954" y="4601592"/>
              <a:ext cx="93857" cy="119677"/>
            </a:xfrm>
            <a:prstGeom prst="parallelogram">
              <a:avLst>
                <a:gd name="adj" fmla="val 49646"/>
              </a:avLst>
            </a:prstGeom>
            <a:solidFill>
              <a:schemeClr val="bg1">
                <a:lumMod val="9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2" name="Freeform 188">
              <a:extLst>
                <a:ext uri="{FF2B5EF4-FFF2-40B4-BE49-F238E27FC236}">
                  <a16:creationId xmlns:a16="http://schemas.microsoft.com/office/drawing/2014/main" id="{A29EB6E8-E622-4247-8E10-90A2A7FA5848}"/>
                </a:ext>
              </a:extLst>
            </p:cNvPr>
            <p:cNvSpPr/>
            <p:nvPr/>
          </p:nvSpPr>
          <p:spPr bwMode="auto">
            <a:xfrm>
              <a:off x="7290467" y="4508337"/>
              <a:ext cx="232600" cy="24481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sp>
        <p:nvSpPr>
          <p:cNvPr id="173" name="Triangle 3">
            <a:extLst>
              <a:ext uri="{FF2B5EF4-FFF2-40B4-BE49-F238E27FC236}">
                <a16:creationId xmlns:a16="http://schemas.microsoft.com/office/drawing/2014/main" id="{3D70091F-652C-4046-9231-ED593E48FFC5}"/>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4" name="Text Placeholder 3">
            <a:extLst>
              <a:ext uri="{FF2B5EF4-FFF2-40B4-BE49-F238E27FC236}">
                <a16:creationId xmlns:a16="http://schemas.microsoft.com/office/drawing/2014/main" id="{44AE93BA-2B29-4ADD-8C6F-2D8459351113}"/>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Tree>
    <p:extLst>
      <p:ext uri="{BB962C8B-B14F-4D97-AF65-F5344CB8AC3E}">
        <p14:creationId xmlns:p14="http://schemas.microsoft.com/office/powerpoint/2010/main" val="373463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250" fill="hold"/>
                                        <p:tgtEl>
                                          <p:spTgt spid="124"/>
                                        </p:tgtEl>
                                        <p:attrNameLst>
                                          <p:attrName>ppt_x</p:attrName>
                                        </p:attrNameLst>
                                      </p:cBhvr>
                                      <p:tavLst>
                                        <p:tav tm="0">
                                          <p:val>
                                            <p:strVal val="#ppt_x"/>
                                          </p:val>
                                        </p:tav>
                                        <p:tav tm="100000">
                                          <p:val>
                                            <p:strVal val="#ppt_x"/>
                                          </p:val>
                                        </p:tav>
                                      </p:tavLst>
                                    </p:anim>
                                    <p:anim calcmode="lin" valueType="num">
                                      <p:cBhvr additive="base">
                                        <p:cTn id="8" dur="250" fill="hold"/>
                                        <p:tgtEl>
                                          <p:spTgt spid="1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2130313" y="1349230"/>
            <a:ext cx="9717457" cy="5191476"/>
            <a:chOff x="2216041" y="1122807"/>
            <a:chExt cx="9717457"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2216041" y="1122807"/>
              <a:ext cx="9717457" cy="5191476"/>
              <a:chOff x="2216041" y="1122807"/>
              <a:chExt cx="9717457"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2216041" y="1122807"/>
                <a:ext cx="9717457" cy="5191476"/>
                <a:chOff x="2216041" y="1122807"/>
                <a:chExt cx="9717457"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61034" y="1284185"/>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1057058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2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Data Virtualization</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3899051" cy="1510643"/>
          </a:xfrm>
        </p:spPr>
        <p:txBody>
          <a:bodyPr/>
          <a:lstStyle/>
          <a:p>
            <a:r>
              <a:rPr lang="en-US" dirty="0"/>
              <a:t>Intelligent Performance with SQL Server</a:t>
            </a:r>
            <a:br>
              <a:rPr lang="en-US" dirty="0"/>
            </a:br>
            <a:r>
              <a:rPr lang="en-US" sz="24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451806" y="2949879"/>
            <a:ext cx="4246880" cy="2975173"/>
          </a:xfrm>
        </p:spPr>
        <p:txBody>
          <a:bodyPr/>
          <a:lstStyle/>
          <a:p>
            <a:r>
              <a:rPr lang="en-US" sz="2000" dirty="0"/>
              <a:t>Intelligent Query Processing</a:t>
            </a:r>
          </a:p>
          <a:p>
            <a:r>
              <a:rPr lang="en-US" sz="2000" dirty="0"/>
              <a:t>Gain performance insights anytime and anywhere with Lightweight Query Profiling</a:t>
            </a:r>
          </a:p>
          <a:p>
            <a:r>
              <a:rPr lang="en-US" dirty="0"/>
              <a:t>Accelerating I/O performance with Persistent Memory</a:t>
            </a:r>
          </a:p>
          <a:p>
            <a:r>
              <a:rPr lang="en-US" dirty="0"/>
              <a:t>Hybrid Buffer Pool</a:t>
            </a:r>
          </a:p>
          <a:p>
            <a:r>
              <a:rPr lang="en-US" dirty="0"/>
              <a:t>Tempdb: It Just Runs Faster</a:t>
            </a: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Big Data Clusters and Data Virtualization</a:t>
            </a:r>
          </a:p>
          <a:p>
            <a:endParaRPr lang="en-US" sz="1600" dirty="0"/>
          </a:p>
          <a:p>
            <a:r>
              <a:rPr lang="en-US" sz="1600" dirty="0"/>
              <a:t>Module 3: Intelligent Performance</a:t>
            </a:r>
          </a:p>
          <a:p>
            <a:endParaRPr lang="en-US" sz="1600" dirty="0"/>
          </a:p>
          <a:p>
            <a:r>
              <a:rPr lang="en-US" sz="1600" dirty="0"/>
              <a:t>Module 4: New Security Capabilities</a:t>
            </a:r>
          </a:p>
          <a:p>
            <a:endParaRPr lang="en-US" sz="1600" dirty="0"/>
          </a:p>
          <a:p>
            <a:r>
              <a:rPr lang="en-US" sz="1600" dirty="0"/>
              <a:t>Module 5: Mission Critical Availability</a:t>
            </a:r>
          </a:p>
          <a:p>
            <a:endParaRPr lang="en-US" sz="1600" dirty="0"/>
          </a:p>
          <a:p>
            <a:r>
              <a:rPr lang="en-US" sz="1600" dirty="0"/>
              <a:t>Module 6: The Modern Development Platform</a:t>
            </a:r>
          </a:p>
          <a:p>
            <a:endParaRPr lang="en-US" sz="1600" dirty="0"/>
          </a:p>
          <a:p>
            <a:r>
              <a:rPr lang="en-US" sz="1600" dirty="0"/>
              <a:t>Module 7: SQL Server on Linux</a:t>
            </a:r>
          </a:p>
          <a:p>
            <a:endParaRPr lang="en-US" sz="1600" dirty="0"/>
          </a:p>
          <a:p>
            <a:r>
              <a:rPr lang="en-US" sz="1600" dirty="0"/>
              <a:t>Module 8: SQL Server Containers and Kubernetes</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219059"/>
            <a:ext cx="11325632" cy="743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The problem</a:t>
            </a:r>
          </a:p>
          <a:p>
            <a:pPr marL="0" indent="0">
              <a:buFont typeface="Wingdings" panose="05000000000000000000" pitchFamily="2" charset="2"/>
              <a:buNone/>
            </a:pPr>
            <a:r>
              <a:rPr lang="en-US" dirty="0"/>
              <a:t>Provide the smartest, adaptive query processor without having to build a high number of unique fixes</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247611768"/>
              </p:ext>
            </p:extLst>
          </p:nvPr>
        </p:nvGraphicFramePr>
        <p:xfrm>
          <a:off x="281151" y="2104698"/>
          <a:ext cx="5814849" cy="4388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6818586"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6818586"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6818586"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6818586"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6818586"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a:t>
            </a:r>
            <a:r>
              <a:rPr lang="en-US" sz="1600" dirty="0" err="1">
                <a:gradFill>
                  <a:gsLst>
                    <a:gs pos="40075">
                      <a:srgbClr val="FFFFFF"/>
                    </a:gs>
                    <a:gs pos="30000">
                      <a:srgbClr val="FFFFFF"/>
                    </a:gs>
                  </a:gsLst>
                  <a:lin ang="5400000" scaled="0"/>
                </a:gradFill>
              </a:rPr>
              <a:t>Inling</a:t>
            </a:r>
            <a:endParaRPr lang="en-US" sz="1600" dirty="0">
              <a:gradFill>
                <a:gsLst>
                  <a:gs pos="40075">
                    <a:srgbClr val="FFFFFF"/>
                  </a:gs>
                  <a:gs pos="30000">
                    <a:srgbClr val="FFFFFF"/>
                  </a:gs>
                </a:gsLst>
                <a:lin ang="5400000" scaled="0"/>
              </a:gradFill>
            </a:endParaRP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5883166"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5883166"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5883165"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5883165"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5883164"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166538"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9706992"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9706992"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040696"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0624019" y="3731114"/>
            <a:ext cx="250068" cy="184666"/>
          </a:xfrm>
          <a:prstGeom prst="rect">
            <a:avLst/>
          </a:prstGeom>
          <a:noFill/>
        </p:spPr>
        <p:txBody>
          <a:bodyPr wrap="none" lIns="0" tIns="0" rIns="0" bIns="0" rtlCol="0">
            <a:spAutoFit/>
          </a:bodyPr>
          <a:lstStyle/>
          <a:p>
            <a:pPr algn="l"/>
            <a:r>
              <a:rPr lang="en-US" sz="1200" dirty="0">
                <a:solidFill>
                  <a:schemeClr val="accent1"/>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0290764" y="4738107"/>
            <a:ext cx="250068" cy="184666"/>
          </a:xfrm>
          <a:prstGeom prst="rect">
            <a:avLst/>
          </a:prstGeom>
          <a:noFill/>
        </p:spPr>
        <p:txBody>
          <a:bodyPr wrap="none" lIns="0" tIns="0" rIns="0" bIns="0" rtlCol="0">
            <a:spAutoFit/>
          </a:bodyPr>
          <a:lstStyle/>
          <a:p>
            <a:pPr algn="l"/>
            <a:r>
              <a:rPr lang="en-US" sz="1200" dirty="0">
                <a:solidFill>
                  <a:schemeClr val="accent1"/>
                </a:solidFill>
              </a:rPr>
              <a:t>150</a:t>
            </a:r>
          </a:p>
        </p:txBody>
      </p:sp>
      <p:sp>
        <p:nvSpPr>
          <p:cNvPr id="41" name="TextBox 40">
            <a:extLst>
              <a:ext uri="{FF2B5EF4-FFF2-40B4-BE49-F238E27FC236}">
                <a16:creationId xmlns:a16="http://schemas.microsoft.com/office/drawing/2014/main" id="{E768ECB5-0F17-4735-B1B0-B16476213E6E}"/>
              </a:ext>
            </a:extLst>
          </p:cNvPr>
          <p:cNvSpPr txBox="1"/>
          <p:nvPr/>
        </p:nvSpPr>
        <p:spPr>
          <a:xfrm>
            <a:off x="10290764" y="6066602"/>
            <a:ext cx="250068" cy="184666"/>
          </a:xfrm>
          <a:prstGeom prst="rect">
            <a:avLst/>
          </a:prstGeom>
          <a:noFill/>
        </p:spPr>
        <p:txBody>
          <a:bodyPr wrap="none" lIns="0" tIns="0" rIns="0" bIns="0" rtlCol="0">
            <a:spAutoFit/>
          </a:bodyPr>
          <a:lstStyle/>
          <a:p>
            <a:pPr algn="l"/>
            <a:r>
              <a:rPr lang="en-US" sz="1200" dirty="0">
                <a:solidFill>
                  <a:schemeClr val="accent1"/>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9832026" y="6293162"/>
            <a:ext cx="250068" cy="184666"/>
          </a:xfrm>
          <a:prstGeom prst="rect">
            <a:avLst/>
          </a:prstGeom>
          <a:noFill/>
        </p:spPr>
        <p:txBody>
          <a:bodyPr wrap="none" lIns="0" tIns="0" rIns="0" bIns="0" rtlCol="0">
            <a:spAutoFit/>
          </a:bodyPr>
          <a:lstStyle/>
          <a:p>
            <a:pPr algn="l"/>
            <a:r>
              <a:rPr lang="en-US" sz="1200" dirty="0">
                <a:solidFill>
                  <a:schemeClr val="accent1"/>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err="1">
                <a:gradFill>
                  <a:gsLst>
                    <a:gs pos="2917">
                      <a:schemeClr val="tx1"/>
                    </a:gs>
                    <a:gs pos="30000">
                      <a:schemeClr val="tx1"/>
                    </a:gs>
                  </a:gsLst>
                  <a:lin ang="5400000" scaled="0"/>
                </a:gradFill>
              </a:rPr>
              <a:t>dbcompat</a:t>
            </a:r>
            <a:r>
              <a:rPr lang="en-US" sz="1600" dirty="0">
                <a:gradFill>
                  <a:gsLst>
                    <a:gs pos="2917">
                      <a:schemeClr val="tx1"/>
                    </a:gs>
                    <a:gs pos="30000">
                      <a:schemeClr val="tx1"/>
                    </a:gs>
                  </a:gsLst>
                  <a:lin ang="5400000" scaled="0"/>
                </a:gradFill>
              </a:rPr>
              <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Tree>
    <p:extLst>
      <p:ext uri="{BB962C8B-B14F-4D97-AF65-F5344CB8AC3E}">
        <p14:creationId xmlns:p14="http://schemas.microsoft.com/office/powerpoint/2010/main" val="22479910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588263" y="1219059"/>
            <a:ext cx="11018520" cy="743793"/>
          </a:xfrm>
        </p:spPr>
        <p:txBody>
          <a:bodyPr/>
          <a:lstStyle/>
          <a:p>
            <a:pPr marL="0" indent="0">
              <a:buNone/>
            </a:pPr>
            <a:r>
              <a:rPr lang="en-US" b="1" dirty="0"/>
              <a:t>The problem</a:t>
            </a:r>
          </a:p>
          <a:p>
            <a:pPr marL="0" indent="0">
              <a:buNone/>
            </a:pPr>
            <a:r>
              <a:rPr lang="en-US" dirty="0"/>
              <a:t>I want to see the details of a query plan at the operator level for any existing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3640393038"/>
              </p:ext>
            </p:extLst>
          </p:nvPr>
        </p:nvGraphicFramePr>
        <p:xfrm>
          <a:off x="451945" y="2170713"/>
          <a:ext cx="5444358" cy="43984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40511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p:txBody>
          <a:bodyPr/>
          <a:lstStyle/>
          <a:p>
            <a:r>
              <a:rPr lang="en-US" dirty="0"/>
              <a:t>SQL Server and Persistent Memory</a:t>
            </a:r>
          </a:p>
        </p:txBody>
      </p:sp>
      <p:sp>
        <p:nvSpPr>
          <p:cNvPr id="3" name="Text Placeholder 2">
            <a:extLst>
              <a:ext uri="{FF2B5EF4-FFF2-40B4-BE49-F238E27FC236}">
                <a16:creationId xmlns:a16="http://schemas.microsoft.com/office/drawing/2014/main" id="{0B5BFF90-8E1C-44F0-965C-4C6961762E2A}"/>
              </a:ext>
            </a:extLst>
          </p:cNvPr>
          <p:cNvSpPr>
            <a:spLocks noGrp="1"/>
          </p:cNvSpPr>
          <p:nvPr>
            <p:ph type="body" sz="quarter" idx="10"/>
          </p:nvPr>
        </p:nvSpPr>
        <p:spPr>
          <a:xfrm>
            <a:off x="584200" y="1435497"/>
            <a:ext cx="11018520" cy="307777"/>
          </a:xfrm>
        </p:spPr>
        <p:txBody>
          <a:bodyPr/>
          <a:lstStyle/>
          <a:p>
            <a:r>
              <a:rPr lang="en-US" dirty="0"/>
              <a:t>&lt; Meet with </a:t>
            </a:r>
            <a:r>
              <a:rPr lang="en-US" dirty="0" err="1"/>
              <a:t>Argenis</a:t>
            </a:r>
            <a:r>
              <a:rPr lang="en-US" dirty="0"/>
              <a:t> to complete this slide. We may need 2 slides for both features &gt;</a:t>
            </a:r>
          </a:p>
        </p:txBody>
      </p:sp>
    </p:spTree>
    <p:extLst>
      <p:ext uri="{BB962C8B-B14F-4D97-AF65-F5344CB8AC3E}">
        <p14:creationId xmlns:p14="http://schemas.microsoft.com/office/powerpoint/2010/main" val="433315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p:txBody>
          <a:bodyPr/>
          <a:lstStyle/>
          <a:p>
            <a:r>
              <a:rPr lang="en-US" dirty="0" err="1"/>
              <a:t>Tempdb</a:t>
            </a:r>
            <a:r>
              <a:rPr lang="en-US" dirty="0"/>
              <a:t> just runs faster</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8263" y="1219059"/>
            <a:ext cx="11018520" cy="1615827"/>
          </a:xfrm>
        </p:spPr>
        <p:txBody>
          <a:bodyPr/>
          <a:lstStyle/>
          <a:p>
            <a:pPr marL="0" indent="0">
              <a:buNone/>
            </a:pPr>
            <a:r>
              <a:rPr lang="en-US" b="1" dirty="0"/>
              <a:t>The problem(s)</a:t>
            </a:r>
          </a:p>
          <a:p>
            <a:pPr marL="0" indent="0">
              <a:buNone/>
            </a:pPr>
            <a:r>
              <a:rPr lang="en-US" dirty="0"/>
              <a:t>High multi-user rates of </a:t>
            </a:r>
            <a:r>
              <a:rPr lang="en-US" dirty="0" err="1"/>
              <a:t>tempdb</a:t>
            </a:r>
            <a:r>
              <a:rPr lang="en-US" dirty="0"/>
              <a:t>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2970978743"/>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0896068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3 Activity: The intelligent database</a:t>
            </a:r>
          </a:p>
        </p:txBody>
      </p:sp>
      <p:sp>
        <p:nvSpPr>
          <p:cNvPr id="4" name="Text Placeholder 3"/>
          <p:cNvSpPr>
            <a:spLocks noGrp="1"/>
          </p:cNvSpPr>
          <p:nvPr>
            <p:ph type="body" sz="quarter" idx="12"/>
          </p:nvPr>
        </p:nvSpPr>
        <p:spPr>
          <a:xfrm>
            <a:off x="585216" y="3977319"/>
            <a:ext cx="6400800" cy="923330"/>
          </a:xfrm>
        </p:spPr>
        <p:txBody>
          <a:bodyPr/>
          <a:lstStyle/>
          <a:p>
            <a:r>
              <a:rPr lang="en-US" dirty="0"/>
              <a:t>Intelligent Query Processing</a:t>
            </a:r>
          </a:p>
          <a:p>
            <a:r>
              <a:rPr lang="en-US" dirty="0"/>
              <a:t>Lightweight Query Profiling</a:t>
            </a:r>
          </a:p>
          <a:p>
            <a:r>
              <a:rPr lang="en-US" dirty="0"/>
              <a:t>Tempdb Just Runs Faster</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115782" y="-238907"/>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584201" y="2360537"/>
            <a:ext cx="4062444" cy="2539157"/>
          </a:xfrm>
        </p:spPr>
        <p:txBody>
          <a:bodyPr/>
          <a:lstStyle/>
          <a:p>
            <a:pPr>
              <a:spcBef>
                <a:spcPts val="1000"/>
              </a:spcBef>
            </a:pPr>
            <a:r>
              <a:rPr lang="en-US" sz="2000" dirty="0"/>
              <a:t>Always Encrypted with secure enclaves</a:t>
            </a:r>
          </a:p>
          <a:p>
            <a:pPr>
              <a:spcBef>
                <a:spcPts val="1000"/>
              </a:spcBef>
            </a:pPr>
            <a:r>
              <a:rPr lang="en-US" sz="2000" dirty="0"/>
              <a:t>Data Classification and auditing built-in</a:t>
            </a:r>
          </a:p>
          <a:p>
            <a:pPr>
              <a:spcBef>
                <a:spcPts val="1000"/>
              </a:spcBef>
            </a:pPr>
            <a:r>
              <a:rPr lang="en-US" sz="2000" dirty="0"/>
              <a:t>Manage certificates easier with SQL Configuration Manager</a:t>
            </a:r>
          </a:p>
          <a:p>
            <a:r>
              <a:rPr lang="en-US" dirty="0"/>
              <a:t>Static Data Masking</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6400800" cy="498598"/>
          </a:xfrm>
        </p:spPr>
        <p:txBody>
          <a:bodyPr/>
          <a:lstStyle/>
          <a:p>
            <a:r>
              <a:rPr lang="en-US" dirty="0"/>
              <a:t>Activity: Security Demo</a:t>
            </a:r>
          </a:p>
        </p:txBody>
      </p:sp>
      <p:sp>
        <p:nvSpPr>
          <p:cNvPr id="4" name="Text Placeholder 3"/>
          <p:cNvSpPr>
            <a:spLocks noGrp="1"/>
          </p:cNvSpPr>
          <p:nvPr>
            <p:ph type="body" sz="quarter" idx="12"/>
          </p:nvPr>
        </p:nvSpPr>
        <p:spPr>
          <a:xfrm>
            <a:off x="585216" y="3977319"/>
            <a:ext cx="6400800" cy="307777"/>
          </a:xfrm>
        </p:spPr>
        <p:txBody>
          <a:bodyPr/>
          <a:lstStyle/>
          <a:p>
            <a:r>
              <a:rPr lang="en-US" dirty="0"/>
              <a:t>TBD</a:t>
            </a:r>
          </a:p>
        </p:txBody>
      </p:sp>
    </p:spTree>
    <p:extLst>
      <p:ext uri="{BB962C8B-B14F-4D97-AF65-F5344CB8AC3E}">
        <p14:creationId xmlns:p14="http://schemas.microsoft.com/office/powerpoint/2010/main" val="73772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661993"/>
          </a:xfrm>
        </p:spPr>
        <p:txBody>
          <a:bodyPr/>
          <a:lstStyle/>
          <a:p>
            <a:r>
              <a:rPr lang="en-US" dirty="0"/>
              <a:t>Mission critical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84201" y="2331261"/>
            <a:ext cx="4260174" cy="3718967"/>
          </a:xfrm>
        </p:spPr>
        <p:txBody>
          <a:bodyPr/>
          <a:lstStyle/>
          <a:p>
            <a:pPr>
              <a:spcBef>
                <a:spcPts val="1000"/>
              </a:spcBef>
            </a:pPr>
            <a:r>
              <a:rPr lang="en-US" sz="2000" dirty="0"/>
              <a:t>Resumable online index creation</a:t>
            </a:r>
          </a:p>
          <a:p>
            <a:pPr>
              <a:spcBef>
                <a:spcPts val="1000"/>
              </a:spcBef>
            </a:pPr>
            <a:r>
              <a:rPr lang="en-US" sz="2000" dirty="0"/>
              <a:t>Online Clustered Columnstore index creation and rebuild</a:t>
            </a:r>
          </a:p>
          <a:p>
            <a:r>
              <a:rPr lang="en-US" dirty="0"/>
              <a:t>Always On availability group enhancements</a:t>
            </a:r>
          </a:p>
          <a:p>
            <a:r>
              <a:rPr lang="en-US" dirty="0"/>
              <a:t>Availability groups on Kubernetes</a:t>
            </a:r>
          </a:p>
          <a:p>
            <a:pPr>
              <a:spcBef>
                <a:spcPts val="1000"/>
              </a:spcBef>
            </a:pPr>
            <a:r>
              <a:rPr lang="en-US" b="1" dirty="0">
                <a:latin typeface="+mj-lt"/>
              </a:rPr>
              <a:t>Accelerated Data Recovery (Planned)</a:t>
            </a:r>
          </a:p>
          <a:p>
            <a:pPr>
              <a:spcBef>
                <a:spcPts val="1000"/>
              </a:spcBef>
            </a:pPr>
            <a:r>
              <a:rPr lang="en-US" b="1" dirty="0">
                <a:latin typeface="+mj-lt"/>
              </a:rPr>
              <a:t>AGs for System Databases (Planned)</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Multiply 3">
            <a:extLst>
              <a:ext uri="{FF2B5EF4-FFF2-40B4-BE49-F238E27FC236}">
                <a16:creationId xmlns:a16="http://schemas.microsoft.com/office/drawing/2014/main" id="{8A62B52D-95CB-8C4E-977F-7E0141C0C1E7}"/>
              </a:ext>
            </a:extLst>
          </p:cNvPr>
          <p:cNvSpPr/>
          <p:nvPr/>
        </p:nvSpPr>
        <p:spPr bwMode="auto">
          <a:xfrm>
            <a:off x="6541049" y="3434791"/>
            <a:ext cx="1070650" cy="1070650"/>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5" name="Rectangle 84">
            <a:extLst>
              <a:ext uri="{FF2B5EF4-FFF2-40B4-BE49-F238E27FC236}">
                <a16:creationId xmlns:a16="http://schemas.microsoft.com/office/drawing/2014/main" id="{EC662379-BF93-4C2B-887E-1EB0293C0DAE}"/>
              </a:ext>
            </a:extLst>
          </p:cNvPr>
          <p:cNvSpPr/>
          <p:nvPr/>
        </p:nvSpPr>
        <p:spPr bwMode="auto">
          <a:xfrm>
            <a:off x="8121039" y="3764975"/>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89" name="Rectangle 88">
            <a:extLst>
              <a:ext uri="{FF2B5EF4-FFF2-40B4-BE49-F238E27FC236}">
                <a16:creationId xmlns:a16="http://schemas.microsoft.com/office/drawing/2014/main" id="{41AF4ABE-F05A-4693-A474-D881230B68F0}"/>
              </a:ext>
            </a:extLst>
          </p:cNvPr>
          <p:cNvSpPr/>
          <p:nvPr/>
        </p:nvSpPr>
        <p:spPr bwMode="auto">
          <a:xfrm>
            <a:off x="6517722" y="3766691"/>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2" name="Group 141">
            <a:extLst>
              <a:ext uri="{FF2B5EF4-FFF2-40B4-BE49-F238E27FC236}">
                <a16:creationId xmlns:a16="http://schemas.microsoft.com/office/drawing/2014/main" id="{B2D4E7EF-FF68-461C-9664-A153C298CC21}"/>
              </a:ext>
            </a:extLst>
          </p:cNvPr>
          <p:cNvGrpSpPr/>
          <p:nvPr/>
        </p:nvGrpSpPr>
        <p:grpSpPr>
          <a:xfrm>
            <a:off x="7233465" y="2263347"/>
            <a:ext cx="3200100" cy="848599"/>
            <a:chOff x="7233465" y="2263347"/>
            <a:chExt cx="3200100" cy="848599"/>
          </a:xfrm>
        </p:grpSpPr>
        <p:cxnSp>
          <p:nvCxnSpPr>
            <p:cNvPr id="114" name="Connector: Elbow 113">
              <a:extLst>
                <a:ext uri="{FF2B5EF4-FFF2-40B4-BE49-F238E27FC236}">
                  <a16:creationId xmlns:a16="http://schemas.microsoft.com/office/drawing/2014/main" id="{CBC3401E-A63A-4E8A-8745-2D93F37AFF0D}"/>
                </a:ext>
              </a:extLst>
            </p:cNvPr>
            <p:cNvCxnSpPr>
              <a:cxnSpLocks/>
              <a:stCxn id="83" idx="2"/>
            </p:cNvCxnSpPr>
            <p:nvPr/>
          </p:nvCxnSpPr>
          <p:spPr>
            <a:xfrm rot="5400000">
              <a:off x="8605846" y="890967"/>
              <a:ext cx="455340" cy="3200099"/>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F87D55D-C36F-4897-A898-52E9C4CAA95D}"/>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66"/>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0"/>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4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par>
                                <p:cTn id="83" presetID="7" presetClass="emph" presetSubtype="2" fill="hold" nodeType="withEffect">
                                  <p:stCondLst>
                                    <p:cond delay="0"/>
                                  </p:stCondLst>
                                  <p:childTnLst>
                                    <p:animClr clrSpc="rgb" dir="cw">
                                      <p:cBhvr>
                                        <p:cTn id="84" dur="500" fill="hold"/>
                                        <p:tgtEl>
                                          <p:spTgt spid="19"/>
                                        </p:tgtEl>
                                        <p:attrNameLst>
                                          <p:attrName>stroke.color</p:attrName>
                                        </p:attrNameLst>
                                      </p:cBhvr>
                                      <p:to>
                                        <a:srgbClr val="D83B01"/>
                                      </p:to>
                                    </p:animClr>
                                    <p:set>
                                      <p:cBhvr>
                                        <p:cTn id="85" dur="500" fill="hold"/>
                                        <p:tgtEl>
                                          <p:spTgt spid="19"/>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74"/>
                                        </p:tgtEl>
                                      </p:cBhvr>
                                    </p:animEffect>
                                    <p:set>
                                      <p:cBhvr>
                                        <p:cTn id="90" dur="1" fill="hold">
                                          <p:stCondLst>
                                            <p:cond delay="499"/>
                                          </p:stCondLst>
                                        </p:cTn>
                                        <p:tgtEl>
                                          <p:spTgt spid="74"/>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85"/>
                                        </p:tgtEl>
                                        <p:attrNameLst>
                                          <p:attrName>style.visibility</p:attrName>
                                        </p:attrNameLst>
                                      </p:cBhvr>
                                      <p:to>
                                        <p:strVal val="visible"/>
                                      </p:to>
                                    </p:set>
                                    <p:animEffect transition="in" filter="fade">
                                      <p:cBhvr>
                                        <p:cTn id="93" dur="500"/>
                                        <p:tgtEl>
                                          <p:spTgt spid="85"/>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42"/>
                                        </p:tgtEl>
                                      </p:cBhvr>
                                    </p:animEffect>
                                    <p:set>
                                      <p:cBhvr>
                                        <p:cTn id="97" dur="1" fill="hold">
                                          <p:stCondLst>
                                            <p:cond delay="499"/>
                                          </p:stCondLst>
                                        </p:cTn>
                                        <p:tgtEl>
                                          <p:spTgt spid="42"/>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wipe(left)">
                                      <p:cBhvr>
                                        <p:cTn id="100" dur="500"/>
                                        <p:tgtEl>
                                          <p:spTgt spid="7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4"/>
                                        </p:tgtEl>
                                      </p:cBhvr>
                                    </p:animEffect>
                                    <p:set>
                                      <p:cBhvr>
                                        <p:cTn id="105" dur="1" fill="hold">
                                          <p:stCondLst>
                                            <p:cond delay="499"/>
                                          </p:stCondLst>
                                        </p:cTn>
                                        <p:tgtEl>
                                          <p:spTgt spid="4"/>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9"/>
                                        </p:tgtEl>
                                        <p:attrNameLst>
                                          <p:attrName>stroke.color</p:attrName>
                                        </p:attrNameLst>
                                      </p:cBhvr>
                                      <p:to>
                                        <a:srgbClr val="737373"/>
                                      </p:to>
                                    </p:animClr>
                                    <p:set>
                                      <p:cBhvr>
                                        <p:cTn id="108" dur="500" fill="hold"/>
                                        <p:tgtEl>
                                          <p:spTgt spid="19"/>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fade">
                                      <p:cBhvr>
                                        <p:cTn id="111" dur="500"/>
                                        <p:tgtEl>
                                          <p:spTgt spid="89"/>
                                        </p:tgtEl>
                                      </p:cBhvr>
                                    </p:animEffect>
                                  </p:childTnLst>
                                </p:cTn>
                              </p:par>
                              <p:par>
                                <p:cTn id="112" presetID="10" presetClass="exit" presetSubtype="0" fill="hold" grpId="0" nodeType="withEffect">
                                  <p:stCondLst>
                                    <p:cond delay="0"/>
                                  </p:stCondLst>
                                  <p:childTnLst>
                                    <p:animEffect transition="out" filter="fade">
                                      <p:cBhvr>
                                        <p:cTn id="113" dur="500"/>
                                        <p:tgtEl>
                                          <p:spTgt spid="22"/>
                                        </p:tgtEl>
                                      </p:cBhvr>
                                    </p:animEffect>
                                    <p:set>
                                      <p:cBhvr>
                                        <p:cTn id="114" dur="1" fill="hold">
                                          <p:stCondLst>
                                            <p:cond delay="499"/>
                                          </p:stCondLst>
                                        </p:cTn>
                                        <p:tgtEl>
                                          <p:spTgt spid="22"/>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41"/>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2"/>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6">
                                            <p:txEl>
                                              <p:pRg st="4" end="4"/>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 grpId="0"/>
      <p:bldP spid="34" grpId="0"/>
      <p:bldP spid="19" grpId="0" animBg="1"/>
      <p:bldP spid="20" grpId="0"/>
      <p:bldP spid="21" grpId="0" animBg="1"/>
      <p:bldP spid="22" grpId="0" animBg="1"/>
      <p:bldP spid="22" grpId="1" animBg="1"/>
      <p:bldP spid="23" grpId="0" animBg="1"/>
      <p:bldP spid="35" grpId="0" animBg="1"/>
      <p:bldP spid="53" grpId="0" animBg="1"/>
      <p:bldP spid="71" grpId="0" animBg="1"/>
      <p:bldP spid="72" grpId="0"/>
      <p:bldP spid="73" grpId="0" animBg="1"/>
      <p:bldP spid="74" grpId="0" animBg="1"/>
      <p:bldP spid="74" grpId="1" animBg="1"/>
      <p:bldP spid="75" grpId="0" animBg="1"/>
      <p:bldP spid="78" grpId="0" animBg="1"/>
      <p:bldP spid="79" grpId="0"/>
      <p:bldP spid="80" grpId="0" animBg="1"/>
      <p:bldP spid="81" grpId="0" animBg="1"/>
      <p:bldP spid="82" grpId="0" animBg="1"/>
      <p:bldP spid="65" grpId="0" animBg="1"/>
      <p:bldP spid="66" grpId="0" animBg="1"/>
      <p:bldP spid="4" grpId="0" animBg="1"/>
      <p:bldP spid="4" grpId="1" animBg="1"/>
      <p:bldP spid="85" grpId="0" animBg="1"/>
      <p:bldP spid="89" grpId="0" animBg="1"/>
      <p:bldP spid="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6400800" cy="498598"/>
          </a:xfrm>
        </p:spPr>
        <p:txBody>
          <a:bodyPr/>
          <a:lstStyle/>
          <a:p>
            <a:r>
              <a:rPr lang="en-US" dirty="0"/>
              <a:t>Activity: Availability Demo</a:t>
            </a:r>
          </a:p>
        </p:txBody>
      </p:sp>
      <p:sp>
        <p:nvSpPr>
          <p:cNvPr id="4" name="Text Placeholder 3"/>
          <p:cNvSpPr>
            <a:spLocks noGrp="1"/>
          </p:cNvSpPr>
          <p:nvPr>
            <p:ph type="body" sz="quarter" idx="12"/>
          </p:nvPr>
        </p:nvSpPr>
        <p:spPr>
          <a:xfrm>
            <a:off x="585216" y="3977319"/>
            <a:ext cx="6400800" cy="307777"/>
          </a:xfrm>
        </p:spPr>
        <p:txBody>
          <a:bodyPr/>
          <a:lstStyle/>
          <a:p>
            <a:r>
              <a:rPr lang="en-US" dirty="0"/>
              <a:t>TBD</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6: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Activity: The modern development platform</a:t>
            </a:r>
          </a:p>
        </p:txBody>
      </p:sp>
      <p:sp>
        <p:nvSpPr>
          <p:cNvPr id="4" name="Text Placeholder 3"/>
          <p:cNvSpPr>
            <a:spLocks noGrp="1"/>
          </p:cNvSpPr>
          <p:nvPr>
            <p:ph type="body" sz="quarter" idx="12"/>
          </p:nvPr>
        </p:nvSpPr>
        <p:spPr/>
        <p:txBody>
          <a:bodyPr/>
          <a:lstStyle/>
          <a:p>
            <a:r>
              <a:rPr lang="en-US" dirty="0"/>
              <a:t>Java and Notebooks</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7: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71EA82D-AD81-49BA-8A09-941F7B0B6109}"/>
              </a:ext>
            </a:extLst>
          </p:cNvPr>
          <p:cNvSpPr/>
          <p:nvPr/>
        </p:nvSpPr>
        <p:spPr>
          <a:xfrm>
            <a:off x="5565112" y="1088514"/>
            <a:ext cx="6221604" cy="5513253"/>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8263" y="457200"/>
            <a:ext cx="11018520" cy="492443"/>
          </a:xfrm>
        </p:spPr>
        <p:txBody>
          <a:bodyPr/>
          <a:lstStyle/>
          <a:p>
            <a:r>
              <a:rPr lang="en-US" dirty="0"/>
              <a:t>Platform of Choice with Compatibility</a:t>
            </a:r>
            <a:endParaRPr lang="en-US" sz="1400" spc="400" dirty="0"/>
          </a:p>
        </p:txBody>
      </p:sp>
      <p:sp>
        <p:nvSpPr>
          <p:cNvPr id="2" name="Text Placeholder 1">
            <a:extLst>
              <a:ext uri="{FF2B5EF4-FFF2-40B4-BE49-F238E27FC236}">
                <a16:creationId xmlns:a16="http://schemas.microsoft.com/office/drawing/2014/main" id="{97799722-090A-4ED8-B9A7-94D4AE181354}"/>
              </a:ext>
            </a:extLst>
          </p:cNvPr>
          <p:cNvSpPr>
            <a:spLocks noGrp="1"/>
          </p:cNvSpPr>
          <p:nvPr>
            <p:ph type="body" sz="quarter" idx="10"/>
          </p:nvPr>
        </p:nvSpPr>
        <p:spPr>
          <a:xfrm>
            <a:off x="586390" y="1560644"/>
            <a:ext cx="4898137" cy="3564758"/>
          </a:xfrm>
        </p:spPr>
        <p:txBody>
          <a:bodyPr/>
          <a:lstStyle/>
          <a:p>
            <a:pPr>
              <a:spcBef>
                <a:spcPts val="1200"/>
              </a:spcBef>
            </a:pPr>
            <a:r>
              <a:rPr lang="en-US" dirty="0"/>
              <a:t>Support for </a:t>
            </a:r>
            <a:r>
              <a:rPr lang="en-US" b="1" dirty="0">
                <a:latin typeface="+mj-lt"/>
              </a:rPr>
              <a:t>Red Hat Enterprise Linux, SUSE Linux Enterprise Server, Ubuntu, </a:t>
            </a:r>
            <a:r>
              <a:rPr lang="en-US" dirty="0"/>
              <a:t>and</a:t>
            </a:r>
            <a:r>
              <a:rPr lang="en-US" b="1" dirty="0">
                <a:latin typeface="+mj-lt"/>
              </a:rPr>
              <a:t> Windows </a:t>
            </a:r>
          </a:p>
          <a:p>
            <a:pPr>
              <a:spcBef>
                <a:spcPts val="1200"/>
              </a:spcBef>
            </a:pPr>
            <a:r>
              <a:rPr lang="en-US" dirty="0"/>
              <a:t>Linux and Windows </a:t>
            </a:r>
            <a:r>
              <a:rPr lang="en-US" b="1" dirty="0">
                <a:latin typeface="+mj-lt"/>
              </a:rPr>
              <a:t>Docker containers</a:t>
            </a:r>
          </a:p>
          <a:p>
            <a:pPr>
              <a:spcBef>
                <a:spcPts val="1200"/>
              </a:spcBef>
            </a:pPr>
            <a:r>
              <a:rPr lang="en-US" dirty="0"/>
              <a:t>Linux-native installation: Yum Install, Apt-Get, and Zypper</a:t>
            </a:r>
          </a:p>
          <a:p>
            <a:pPr>
              <a:spcBef>
                <a:spcPts val="1200"/>
              </a:spcBef>
            </a:pPr>
            <a:r>
              <a:rPr lang="en-US" dirty="0"/>
              <a:t>Application and database compatibility </a:t>
            </a:r>
          </a:p>
          <a:p>
            <a:pPr lvl="0"/>
            <a:r>
              <a:rPr lang="en-US" dirty="0"/>
              <a:t>Replication, DTC, and Machine Learning in SQL Server 2019 </a:t>
            </a:r>
            <a:r>
              <a:rPr lang="en-US" sz="1200" b="1" baseline="50000" dirty="0">
                <a:solidFill>
                  <a:srgbClr val="0078D7"/>
                </a:solidFill>
                <a:latin typeface="Segoe UI Semibold" charset="0"/>
                <a:cs typeface="Segoe UI Semibold" charset="0"/>
              </a:rPr>
              <a:t>NEW</a:t>
            </a:r>
            <a:endParaRPr lang="en-US" dirty="0">
              <a:gradFill>
                <a:gsLst>
                  <a:gs pos="1250">
                    <a:prstClr val="black"/>
                  </a:gs>
                  <a:gs pos="100000">
                    <a:prstClr val="black"/>
                  </a:gs>
                </a:gsLst>
                <a:lin ang="5400000" scaled="0"/>
              </a:gradFill>
            </a:endParaRPr>
          </a:p>
          <a:p>
            <a:pPr>
              <a:spcBef>
                <a:spcPts val="1200"/>
              </a:spcBef>
            </a:pPr>
            <a:r>
              <a:rPr lang="en-US" dirty="0"/>
              <a:t> </a:t>
            </a:r>
          </a:p>
        </p:txBody>
      </p:sp>
      <p:sp>
        <p:nvSpPr>
          <p:cNvPr id="117" name="Rectangle 116">
            <a:extLst>
              <a:ext uri="{FF2B5EF4-FFF2-40B4-BE49-F238E27FC236}">
                <a16:creationId xmlns:a16="http://schemas.microsoft.com/office/drawing/2014/main" id="{594C84C0-4293-DE4A-9D0E-EF66BF407F06}"/>
              </a:ext>
            </a:extLst>
          </p:cNvPr>
          <p:cNvSpPr/>
          <p:nvPr/>
        </p:nvSpPr>
        <p:spPr bwMode="auto">
          <a:xfrm>
            <a:off x="8768669" y="1758366"/>
            <a:ext cx="2589903" cy="4598832"/>
          </a:xfrm>
          <a:prstGeom prst="rect">
            <a:avLst/>
          </a:pr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ctr" defTabSz="932472">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sp>
        <p:nvSpPr>
          <p:cNvPr id="118" name="Rectangle 117">
            <a:extLst>
              <a:ext uri="{FF2B5EF4-FFF2-40B4-BE49-F238E27FC236}">
                <a16:creationId xmlns:a16="http://schemas.microsoft.com/office/drawing/2014/main" id="{99434DB6-C53B-E847-979F-D41F8C6AE91B}"/>
              </a:ext>
            </a:extLst>
          </p:cNvPr>
          <p:cNvSpPr/>
          <p:nvPr/>
        </p:nvSpPr>
        <p:spPr bwMode="auto">
          <a:xfrm>
            <a:off x="5802538" y="1758366"/>
            <a:ext cx="2589903" cy="2063286"/>
          </a:xfrm>
          <a:prstGeom prst="rect">
            <a:avLst/>
          </a:prstGeom>
          <a:no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ctr" defTabSz="932472">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sp>
        <p:nvSpPr>
          <p:cNvPr id="119" name="Freeform 130">
            <a:extLst>
              <a:ext uri="{FF2B5EF4-FFF2-40B4-BE49-F238E27FC236}">
                <a16:creationId xmlns:a16="http://schemas.microsoft.com/office/drawing/2014/main" id="{05766DB6-6E0B-1442-87D9-D08B3666E0A8}"/>
              </a:ext>
            </a:extLst>
          </p:cNvPr>
          <p:cNvSpPr>
            <a:spLocks noChangeAspect="1" noEditPoints="1"/>
          </p:cNvSpPr>
          <p:nvPr/>
        </p:nvSpPr>
        <p:spPr bwMode="black">
          <a:xfrm>
            <a:off x="6387496" y="2110335"/>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defTabSz="896354">
              <a:defRPr/>
            </a:pPr>
            <a:endParaRPr lang="en-US" sz="1730" kern="0" dirty="0">
              <a:solidFill>
                <a:srgbClr val="FFFFFF"/>
              </a:solidFill>
              <a:latin typeface="Segoe UI Semilight"/>
            </a:endParaRPr>
          </a:p>
        </p:txBody>
      </p:sp>
      <p:sp>
        <p:nvSpPr>
          <p:cNvPr id="120" name="Rectangle 119">
            <a:extLst>
              <a:ext uri="{FF2B5EF4-FFF2-40B4-BE49-F238E27FC236}">
                <a16:creationId xmlns:a16="http://schemas.microsoft.com/office/drawing/2014/main" id="{8DAE9158-3CA9-5640-A4F5-80BC8E690763}"/>
              </a:ext>
            </a:extLst>
          </p:cNvPr>
          <p:cNvSpPr/>
          <p:nvPr/>
        </p:nvSpPr>
        <p:spPr bwMode="auto">
          <a:xfrm>
            <a:off x="5796943" y="4293912"/>
            <a:ext cx="2595498" cy="2063286"/>
          </a:xfrm>
          <a:prstGeom prst="rect">
            <a:avLst/>
          </a:prstGeom>
          <a:no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ctr" defTabSz="932472">
              <a:lnSpc>
                <a:spcPct val="90000"/>
              </a:lnSpc>
              <a:buFont typeface="Wingdings 3" panose="05040102010807070707" pitchFamily="18" charset="2"/>
              <a:buChar char="Æ"/>
              <a:defRPr/>
            </a:pPr>
            <a:endParaRPr lang="en-US" sz="2000" b="1" kern="0" dirty="0">
              <a:solidFill>
                <a:srgbClr val="FFFFFF"/>
              </a:solidFill>
              <a:latin typeface="Segoe UI Light"/>
              <a:cs typeface="Segoe UI" pitchFamily="34" charset="0"/>
            </a:endParaRPr>
          </a:p>
        </p:txBody>
      </p:sp>
      <p:grpSp>
        <p:nvGrpSpPr>
          <p:cNvPr id="121" name="Group 120">
            <a:extLst>
              <a:ext uri="{FF2B5EF4-FFF2-40B4-BE49-F238E27FC236}">
                <a16:creationId xmlns:a16="http://schemas.microsoft.com/office/drawing/2014/main" id="{216408F0-3D1A-4645-9C49-8BD5D2CE68A5}"/>
              </a:ext>
            </a:extLst>
          </p:cNvPr>
          <p:cNvGrpSpPr/>
          <p:nvPr/>
        </p:nvGrpSpPr>
        <p:grpSpPr>
          <a:xfrm>
            <a:off x="6561336" y="4597434"/>
            <a:ext cx="1259004" cy="796662"/>
            <a:chOff x="8505290" y="2547131"/>
            <a:chExt cx="2822872" cy="1786236"/>
          </a:xfrm>
          <a:solidFill>
            <a:srgbClr val="0078D7"/>
          </a:solidFill>
        </p:grpSpPr>
        <p:sp>
          <p:nvSpPr>
            <p:cNvPr id="122" name="Freeform: Shape 68">
              <a:extLst>
                <a:ext uri="{FF2B5EF4-FFF2-40B4-BE49-F238E27FC236}">
                  <a16:creationId xmlns:a16="http://schemas.microsoft.com/office/drawing/2014/main" id="{E8B8CAB3-07B6-E040-B981-CF92F9225560}"/>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69">
              <a:extLst>
                <a:ext uri="{FF2B5EF4-FFF2-40B4-BE49-F238E27FC236}">
                  <a16:creationId xmlns:a16="http://schemas.microsoft.com/office/drawing/2014/main" id="{74034FD2-FE1F-DE4C-9482-163CB3E670BC}"/>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Freeform: Shape 70">
              <a:extLst>
                <a:ext uri="{FF2B5EF4-FFF2-40B4-BE49-F238E27FC236}">
                  <a16:creationId xmlns:a16="http://schemas.microsoft.com/office/drawing/2014/main" id="{EA8E7D5B-BC1E-5148-823B-933CA395C567}"/>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Freeform: Shape 71">
              <a:extLst>
                <a:ext uri="{FF2B5EF4-FFF2-40B4-BE49-F238E27FC236}">
                  <a16:creationId xmlns:a16="http://schemas.microsoft.com/office/drawing/2014/main" id="{9EACCF04-8DA8-2143-BEED-7D9214340DF7}"/>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6" name="Freeform: Shape 72">
              <a:extLst>
                <a:ext uri="{FF2B5EF4-FFF2-40B4-BE49-F238E27FC236}">
                  <a16:creationId xmlns:a16="http://schemas.microsoft.com/office/drawing/2014/main" id="{E04018C7-6934-9D49-B11B-1521AA62E45D}"/>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Freeform: Shape 73">
              <a:extLst>
                <a:ext uri="{FF2B5EF4-FFF2-40B4-BE49-F238E27FC236}">
                  <a16:creationId xmlns:a16="http://schemas.microsoft.com/office/drawing/2014/main" id="{E5CE4885-7042-0B45-BF84-558E1E7922ED}"/>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Freeform: Shape 74">
              <a:extLst>
                <a:ext uri="{FF2B5EF4-FFF2-40B4-BE49-F238E27FC236}">
                  <a16:creationId xmlns:a16="http://schemas.microsoft.com/office/drawing/2014/main" id="{E4CE9CA7-65D6-1E4C-9AAE-FADD1F323E7D}"/>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Shape 75">
              <a:extLst>
                <a:ext uri="{FF2B5EF4-FFF2-40B4-BE49-F238E27FC236}">
                  <a16:creationId xmlns:a16="http://schemas.microsoft.com/office/drawing/2014/main" id="{C45DD6D5-6F12-A44F-928E-7296D2B17435}"/>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Freeform: Shape 76">
              <a:extLst>
                <a:ext uri="{FF2B5EF4-FFF2-40B4-BE49-F238E27FC236}">
                  <a16:creationId xmlns:a16="http://schemas.microsoft.com/office/drawing/2014/main" id="{B5D72087-F80C-184D-9511-C4C5478C925C}"/>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77">
              <a:extLst>
                <a:ext uri="{FF2B5EF4-FFF2-40B4-BE49-F238E27FC236}">
                  <a16:creationId xmlns:a16="http://schemas.microsoft.com/office/drawing/2014/main" id="{B5DBFD94-6976-914F-B11A-1858D2801388}"/>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reeform: Shape 78">
              <a:extLst>
                <a:ext uri="{FF2B5EF4-FFF2-40B4-BE49-F238E27FC236}">
                  <a16:creationId xmlns:a16="http://schemas.microsoft.com/office/drawing/2014/main" id="{596E753A-C3F4-574A-A836-B9FB6AA35E5D}"/>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3" name="Group 132">
            <a:extLst>
              <a:ext uri="{FF2B5EF4-FFF2-40B4-BE49-F238E27FC236}">
                <a16:creationId xmlns:a16="http://schemas.microsoft.com/office/drawing/2014/main" id="{8C8C2067-29E4-9744-AAB1-93BB1EE1E089}"/>
              </a:ext>
            </a:extLst>
          </p:cNvPr>
          <p:cNvGrpSpPr/>
          <p:nvPr/>
        </p:nvGrpSpPr>
        <p:grpSpPr>
          <a:xfrm>
            <a:off x="9379211" y="4523394"/>
            <a:ext cx="1536701" cy="715962"/>
            <a:chOff x="4986337" y="5373688"/>
            <a:chExt cx="1536701" cy="715962"/>
          </a:xfrm>
          <a:solidFill>
            <a:srgbClr val="0078D7"/>
          </a:solidFill>
        </p:grpSpPr>
        <p:grpSp>
          <p:nvGrpSpPr>
            <p:cNvPr id="134" name="Group 133">
              <a:extLst>
                <a:ext uri="{FF2B5EF4-FFF2-40B4-BE49-F238E27FC236}">
                  <a16:creationId xmlns:a16="http://schemas.microsoft.com/office/drawing/2014/main" id="{5E047E69-BCB7-D145-AA8F-A7467C94363C}"/>
                </a:ext>
              </a:extLst>
            </p:cNvPr>
            <p:cNvGrpSpPr/>
            <p:nvPr/>
          </p:nvGrpSpPr>
          <p:grpSpPr>
            <a:xfrm>
              <a:off x="5251450" y="5762625"/>
              <a:ext cx="1271588" cy="327025"/>
              <a:chOff x="5251450" y="5762625"/>
              <a:chExt cx="1271588" cy="327025"/>
            </a:xfrm>
            <a:grpFill/>
          </p:grpSpPr>
          <p:sp>
            <p:nvSpPr>
              <p:cNvPr id="138" name="Freeform 28">
                <a:extLst>
                  <a:ext uri="{FF2B5EF4-FFF2-40B4-BE49-F238E27FC236}">
                    <a16:creationId xmlns:a16="http://schemas.microsoft.com/office/drawing/2014/main" id="{674875D5-9E15-1E44-A95A-56F54ADE8E9B}"/>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39" name="Freeform 29">
                <a:extLst>
                  <a:ext uri="{FF2B5EF4-FFF2-40B4-BE49-F238E27FC236}">
                    <a16:creationId xmlns:a16="http://schemas.microsoft.com/office/drawing/2014/main" id="{B085A43F-FC46-3D4C-97F6-9EFF0FDB6FC8}"/>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0" name="Freeform 30">
                <a:extLst>
                  <a:ext uri="{FF2B5EF4-FFF2-40B4-BE49-F238E27FC236}">
                    <a16:creationId xmlns:a16="http://schemas.microsoft.com/office/drawing/2014/main" id="{516004DC-23DF-A347-A499-FDE6CBFC106D}"/>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1" name="Freeform 31">
                <a:extLst>
                  <a:ext uri="{FF2B5EF4-FFF2-40B4-BE49-F238E27FC236}">
                    <a16:creationId xmlns:a16="http://schemas.microsoft.com/office/drawing/2014/main" id="{35178F22-7BA4-6042-AE11-700B8913E9D5}"/>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2" name="Freeform 32">
                <a:extLst>
                  <a:ext uri="{FF2B5EF4-FFF2-40B4-BE49-F238E27FC236}">
                    <a16:creationId xmlns:a16="http://schemas.microsoft.com/office/drawing/2014/main" id="{6685D341-0871-7D41-A6FF-087EF0BD1FED}"/>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3" name="Freeform 33">
                <a:extLst>
                  <a:ext uri="{FF2B5EF4-FFF2-40B4-BE49-F238E27FC236}">
                    <a16:creationId xmlns:a16="http://schemas.microsoft.com/office/drawing/2014/main" id="{6EF244DB-3D2A-C340-AC8C-918E5B90B0FA}"/>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grpSp>
        <p:grpSp>
          <p:nvGrpSpPr>
            <p:cNvPr id="135" name="Group 134">
              <a:extLst>
                <a:ext uri="{FF2B5EF4-FFF2-40B4-BE49-F238E27FC236}">
                  <a16:creationId xmlns:a16="http://schemas.microsoft.com/office/drawing/2014/main" id="{09B413B4-9F35-244B-A24A-2DE776913F98}"/>
                </a:ext>
              </a:extLst>
            </p:cNvPr>
            <p:cNvGrpSpPr/>
            <p:nvPr/>
          </p:nvGrpSpPr>
          <p:grpSpPr>
            <a:xfrm>
              <a:off x="4986337" y="5373688"/>
              <a:ext cx="881063" cy="452438"/>
              <a:chOff x="4986337" y="5373688"/>
              <a:chExt cx="881063" cy="452438"/>
            </a:xfrm>
            <a:grpFill/>
          </p:grpSpPr>
          <p:sp>
            <p:nvSpPr>
              <p:cNvPr id="136" name="Freeform 34">
                <a:extLst>
                  <a:ext uri="{FF2B5EF4-FFF2-40B4-BE49-F238E27FC236}">
                    <a16:creationId xmlns:a16="http://schemas.microsoft.com/office/drawing/2014/main" id="{3CED77A2-2AC9-D542-8AA6-C25B5F89023A}"/>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37" name="Freeform 35">
                <a:extLst>
                  <a:ext uri="{FF2B5EF4-FFF2-40B4-BE49-F238E27FC236}">
                    <a16:creationId xmlns:a16="http://schemas.microsoft.com/office/drawing/2014/main" id="{1B48B1D3-9F3E-C849-A4BE-21C8B8F62CDC}"/>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grpSp>
      </p:grpSp>
      <p:grpSp>
        <p:nvGrpSpPr>
          <p:cNvPr id="144" name="Group 143">
            <a:extLst>
              <a:ext uri="{FF2B5EF4-FFF2-40B4-BE49-F238E27FC236}">
                <a16:creationId xmlns:a16="http://schemas.microsoft.com/office/drawing/2014/main" id="{3415DE86-520A-E04E-99B2-C3A9A5E51773}"/>
              </a:ext>
            </a:extLst>
          </p:cNvPr>
          <p:cNvGrpSpPr/>
          <p:nvPr/>
        </p:nvGrpSpPr>
        <p:grpSpPr>
          <a:xfrm>
            <a:off x="9222049" y="5592389"/>
            <a:ext cx="1851025" cy="417512"/>
            <a:chOff x="2643188" y="6081713"/>
            <a:chExt cx="1851025" cy="417512"/>
          </a:xfrm>
          <a:solidFill>
            <a:srgbClr val="0078D7"/>
          </a:solidFill>
        </p:grpSpPr>
        <p:sp>
          <p:nvSpPr>
            <p:cNvPr id="145" name="Oval 39">
              <a:extLst>
                <a:ext uri="{FF2B5EF4-FFF2-40B4-BE49-F238E27FC236}">
                  <a16:creationId xmlns:a16="http://schemas.microsoft.com/office/drawing/2014/main" id="{25D238DA-66EC-8147-BB28-E06EDC5C763E}"/>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6" name="Freeform 40">
              <a:extLst>
                <a:ext uri="{FF2B5EF4-FFF2-40B4-BE49-F238E27FC236}">
                  <a16:creationId xmlns:a16="http://schemas.microsoft.com/office/drawing/2014/main" id="{12584510-6BC5-A147-9034-525F8151F8ED}"/>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7" name="Freeform 41">
              <a:extLst>
                <a:ext uri="{FF2B5EF4-FFF2-40B4-BE49-F238E27FC236}">
                  <a16:creationId xmlns:a16="http://schemas.microsoft.com/office/drawing/2014/main" id="{E1D46814-5781-B345-9333-427D1855135D}"/>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8" name="Freeform 42">
              <a:extLst>
                <a:ext uri="{FF2B5EF4-FFF2-40B4-BE49-F238E27FC236}">
                  <a16:creationId xmlns:a16="http://schemas.microsoft.com/office/drawing/2014/main" id="{5DD35105-7615-344C-A145-DD669D0D21BB}"/>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49" name="Freeform 43">
              <a:extLst>
                <a:ext uri="{FF2B5EF4-FFF2-40B4-BE49-F238E27FC236}">
                  <a16:creationId xmlns:a16="http://schemas.microsoft.com/office/drawing/2014/main" id="{55FE7D90-76C8-524E-85E8-DCF53B10BBDE}"/>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0" name="Freeform 44">
              <a:extLst>
                <a:ext uri="{FF2B5EF4-FFF2-40B4-BE49-F238E27FC236}">
                  <a16:creationId xmlns:a16="http://schemas.microsoft.com/office/drawing/2014/main" id="{C44DEECC-2339-454F-9FE2-69D6A49AEB38}"/>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1" name="Freeform 45">
              <a:extLst>
                <a:ext uri="{FF2B5EF4-FFF2-40B4-BE49-F238E27FC236}">
                  <a16:creationId xmlns:a16="http://schemas.microsoft.com/office/drawing/2014/main" id="{27561B06-82AA-674A-810D-8FBB2129538D}"/>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2" name="Freeform 46">
              <a:extLst>
                <a:ext uri="{FF2B5EF4-FFF2-40B4-BE49-F238E27FC236}">
                  <a16:creationId xmlns:a16="http://schemas.microsoft.com/office/drawing/2014/main" id="{56CF1659-3D3A-E04A-9EE5-47F530BBA02B}"/>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grpSp>
      <p:grpSp>
        <p:nvGrpSpPr>
          <p:cNvPr id="153" name="Group 152">
            <a:extLst>
              <a:ext uri="{FF2B5EF4-FFF2-40B4-BE49-F238E27FC236}">
                <a16:creationId xmlns:a16="http://schemas.microsoft.com/office/drawing/2014/main" id="{45FBC723-8A38-0D47-88FB-C38509888511}"/>
              </a:ext>
            </a:extLst>
          </p:cNvPr>
          <p:cNvGrpSpPr/>
          <p:nvPr/>
        </p:nvGrpSpPr>
        <p:grpSpPr>
          <a:xfrm>
            <a:off x="9203135" y="3562921"/>
            <a:ext cx="1888852" cy="549854"/>
            <a:chOff x="2880656" y="5494318"/>
            <a:chExt cx="1888852" cy="549854"/>
          </a:xfrm>
          <a:solidFill>
            <a:srgbClr val="0078D7"/>
          </a:solidFill>
        </p:grpSpPr>
        <p:grpSp>
          <p:nvGrpSpPr>
            <p:cNvPr id="154" name="Group 153">
              <a:extLst>
                <a:ext uri="{FF2B5EF4-FFF2-40B4-BE49-F238E27FC236}">
                  <a16:creationId xmlns:a16="http://schemas.microsoft.com/office/drawing/2014/main" id="{331B4E4D-9AC5-E840-87BA-47626067EDE0}"/>
                </a:ext>
              </a:extLst>
            </p:cNvPr>
            <p:cNvGrpSpPr/>
            <p:nvPr/>
          </p:nvGrpSpPr>
          <p:grpSpPr>
            <a:xfrm>
              <a:off x="2880656" y="5494318"/>
              <a:ext cx="621131" cy="549854"/>
              <a:chOff x="2664209" y="5494318"/>
              <a:chExt cx="621131" cy="549854"/>
            </a:xfrm>
            <a:grpFill/>
          </p:grpSpPr>
          <p:sp>
            <p:nvSpPr>
              <p:cNvPr id="164" name="Freeform 50">
                <a:extLst>
                  <a:ext uri="{FF2B5EF4-FFF2-40B4-BE49-F238E27FC236}">
                    <a16:creationId xmlns:a16="http://schemas.microsoft.com/office/drawing/2014/main" id="{E67EA88B-A4EF-D84B-956B-2972DC079E69}"/>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5" name="Freeform 51">
                <a:extLst>
                  <a:ext uri="{FF2B5EF4-FFF2-40B4-BE49-F238E27FC236}">
                    <a16:creationId xmlns:a16="http://schemas.microsoft.com/office/drawing/2014/main" id="{E7DE1AA8-8558-1B44-8E72-28033F718A1D}"/>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6" name="Freeform 52">
                <a:extLst>
                  <a:ext uri="{FF2B5EF4-FFF2-40B4-BE49-F238E27FC236}">
                    <a16:creationId xmlns:a16="http://schemas.microsoft.com/office/drawing/2014/main" id="{019A4565-0EE5-E040-B965-F60DC98E9271}"/>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7" name="Freeform 53">
                <a:extLst>
                  <a:ext uri="{FF2B5EF4-FFF2-40B4-BE49-F238E27FC236}">
                    <a16:creationId xmlns:a16="http://schemas.microsoft.com/office/drawing/2014/main" id="{D15DFBC5-F4EC-DF4A-8441-BBF85200240E}"/>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8" name="Freeform 54">
                <a:extLst>
                  <a:ext uri="{FF2B5EF4-FFF2-40B4-BE49-F238E27FC236}">
                    <a16:creationId xmlns:a16="http://schemas.microsoft.com/office/drawing/2014/main" id="{69AB5861-C56E-C847-9DC0-79B78E1A7C5C}"/>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9" name="Freeform 55">
                <a:extLst>
                  <a:ext uri="{FF2B5EF4-FFF2-40B4-BE49-F238E27FC236}">
                    <a16:creationId xmlns:a16="http://schemas.microsoft.com/office/drawing/2014/main" id="{C77D590D-49F2-1642-9F2C-48D54DA91CDE}"/>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grpSp>
        <p:grpSp>
          <p:nvGrpSpPr>
            <p:cNvPr id="155" name="Group 154">
              <a:extLst>
                <a:ext uri="{FF2B5EF4-FFF2-40B4-BE49-F238E27FC236}">
                  <a16:creationId xmlns:a16="http://schemas.microsoft.com/office/drawing/2014/main" id="{095A6311-E2B9-0F47-ACB0-789A3AB3B843}"/>
                </a:ext>
              </a:extLst>
            </p:cNvPr>
            <p:cNvGrpSpPr/>
            <p:nvPr/>
          </p:nvGrpSpPr>
          <p:grpSpPr>
            <a:xfrm>
              <a:off x="3639252" y="5657238"/>
              <a:ext cx="1130256" cy="313112"/>
              <a:chOff x="3422805" y="5657238"/>
              <a:chExt cx="1130256" cy="313112"/>
            </a:xfrm>
            <a:grpFill/>
          </p:grpSpPr>
          <p:sp>
            <p:nvSpPr>
              <p:cNvPr id="156" name="Freeform 56">
                <a:extLst>
                  <a:ext uri="{FF2B5EF4-FFF2-40B4-BE49-F238E27FC236}">
                    <a16:creationId xmlns:a16="http://schemas.microsoft.com/office/drawing/2014/main" id="{2697E9E8-1122-0A44-AE3E-91C7CC195E9B}"/>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7" name="Freeform 57">
                <a:extLst>
                  <a:ext uri="{FF2B5EF4-FFF2-40B4-BE49-F238E27FC236}">
                    <a16:creationId xmlns:a16="http://schemas.microsoft.com/office/drawing/2014/main" id="{269423A3-A7FE-C44F-98B3-9769E78D8A8B}"/>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8" name="Freeform 58">
                <a:extLst>
                  <a:ext uri="{FF2B5EF4-FFF2-40B4-BE49-F238E27FC236}">
                    <a16:creationId xmlns:a16="http://schemas.microsoft.com/office/drawing/2014/main" id="{F14A702A-7C81-DC49-ACED-39EF94C55610}"/>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59" name="Freeform 59">
                <a:extLst>
                  <a:ext uri="{FF2B5EF4-FFF2-40B4-BE49-F238E27FC236}">
                    <a16:creationId xmlns:a16="http://schemas.microsoft.com/office/drawing/2014/main" id="{2CE7715B-3AD2-A74E-9551-907321CFBE07}"/>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0" name="Freeform 60">
                <a:extLst>
                  <a:ext uri="{FF2B5EF4-FFF2-40B4-BE49-F238E27FC236}">
                    <a16:creationId xmlns:a16="http://schemas.microsoft.com/office/drawing/2014/main" id="{A1555AC5-252A-274F-8944-9161CC73575E}"/>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1" name="Freeform 61">
                <a:extLst>
                  <a:ext uri="{FF2B5EF4-FFF2-40B4-BE49-F238E27FC236}">
                    <a16:creationId xmlns:a16="http://schemas.microsoft.com/office/drawing/2014/main" id="{D79A4414-026F-744E-8A36-1CE9D99D842B}"/>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2" name="Freeform 62">
                <a:extLst>
                  <a:ext uri="{FF2B5EF4-FFF2-40B4-BE49-F238E27FC236}">
                    <a16:creationId xmlns:a16="http://schemas.microsoft.com/office/drawing/2014/main" id="{113F9788-23CC-954E-AEBD-9B7B374EA713}"/>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sp>
            <p:nvSpPr>
              <p:cNvPr id="163" name="Freeform 63">
                <a:extLst>
                  <a:ext uri="{FF2B5EF4-FFF2-40B4-BE49-F238E27FC236}">
                    <a16:creationId xmlns:a16="http://schemas.microsoft.com/office/drawing/2014/main" id="{B1185B8E-F368-BA48-A130-1D586228A2EB}"/>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defRPr/>
                </a:pPr>
                <a:endParaRPr lang="en-US" kern="0" dirty="0">
                  <a:solidFill>
                    <a:srgbClr val="353535"/>
                  </a:solidFill>
                  <a:latin typeface="Segoe UI Semilight"/>
                </a:endParaRPr>
              </a:p>
            </p:txBody>
          </p:sp>
        </p:grpSp>
      </p:grpSp>
      <p:sp>
        <p:nvSpPr>
          <p:cNvPr id="170" name="Rectangle 169">
            <a:extLst>
              <a:ext uri="{FF2B5EF4-FFF2-40B4-BE49-F238E27FC236}">
                <a16:creationId xmlns:a16="http://schemas.microsoft.com/office/drawing/2014/main" id="{2126F57A-642D-D148-8ADA-104BC8868125}"/>
              </a:ext>
            </a:extLst>
          </p:cNvPr>
          <p:cNvSpPr/>
          <p:nvPr/>
        </p:nvSpPr>
        <p:spPr bwMode="auto">
          <a:xfrm>
            <a:off x="8720567" y="1365764"/>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71" name="Rectangle 170">
            <a:extLst>
              <a:ext uri="{FF2B5EF4-FFF2-40B4-BE49-F238E27FC236}">
                <a16:creationId xmlns:a16="http://schemas.microsoft.com/office/drawing/2014/main" id="{627C3918-C287-F84B-8158-046C0A0021F2}"/>
              </a:ext>
            </a:extLst>
          </p:cNvPr>
          <p:cNvSpPr/>
          <p:nvPr/>
        </p:nvSpPr>
        <p:spPr bwMode="auto">
          <a:xfrm>
            <a:off x="5744307" y="3911560"/>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Containers and Kubernetes </a:t>
            </a:r>
          </a:p>
        </p:txBody>
      </p:sp>
      <p:sp>
        <p:nvSpPr>
          <p:cNvPr id="172" name="Rectangle 171">
            <a:extLst>
              <a:ext uri="{FF2B5EF4-FFF2-40B4-BE49-F238E27FC236}">
                <a16:creationId xmlns:a16="http://schemas.microsoft.com/office/drawing/2014/main" id="{8D3C7903-4B91-6C47-94E4-F7B107B7540A}"/>
              </a:ext>
            </a:extLst>
          </p:cNvPr>
          <p:cNvSpPr/>
          <p:nvPr/>
        </p:nvSpPr>
        <p:spPr bwMode="auto">
          <a:xfrm>
            <a:off x="5796943" y="1365764"/>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73" name="Group 4">
            <a:extLst>
              <a:ext uri="{FF2B5EF4-FFF2-40B4-BE49-F238E27FC236}">
                <a16:creationId xmlns:a16="http://schemas.microsoft.com/office/drawing/2014/main" id="{8AB61B52-57C3-7A4D-934F-0AE6CED9FB81}"/>
              </a:ext>
            </a:extLst>
          </p:cNvPr>
          <p:cNvGrpSpPr>
            <a:grpSpLocks noChangeAspect="1"/>
          </p:cNvGrpSpPr>
          <p:nvPr/>
        </p:nvGrpSpPr>
        <p:grpSpPr bwMode="auto">
          <a:xfrm>
            <a:off x="9778796" y="2195269"/>
            <a:ext cx="737530" cy="862328"/>
            <a:chOff x="6796" y="954"/>
            <a:chExt cx="721" cy="843"/>
          </a:xfrm>
          <a:solidFill>
            <a:srgbClr val="0078D7"/>
          </a:solidFill>
        </p:grpSpPr>
        <p:sp>
          <p:nvSpPr>
            <p:cNvPr id="174" name="Freeform 5">
              <a:extLst>
                <a:ext uri="{FF2B5EF4-FFF2-40B4-BE49-F238E27FC236}">
                  <a16:creationId xmlns:a16="http://schemas.microsoft.com/office/drawing/2014/main" id="{38DF17B6-EF3B-2040-8BE9-402DE2B5FD49}"/>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75" name="Freeform 6">
              <a:extLst>
                <a:ext uri="{FF2B5EF4-FFF2-40B4-BE49-F238E27FC236}">
                  <a16:creationId xmlns:a16="http://schemas.microsoft.com/office/drawing/2014/main" id="{DB30EC93-4365-6E49-ACA5-18C164A34454}"/>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76" name="Freeform 7">
              <a:extLst>
                <a:ext uri="{FF2B5EF4-FFF2-40B4-BE49-F238E27FC236}">
                  <a16:creationId xmlns:a16="http://schemas.microsoft.com/office/drawing/2014/main" id="{59E18700-F4E2-5B42-AACB-7C9A9CAD726E}"/>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EAEEB78C-44DA-2F48-8A39-D112E12DB2AC}"/>
              </a:ext>
            </a:extLst>
          </p:cNvPr>
          <p:cNvGrpSpPr/>
          <p:nvPr/>
        </p:nvGrpSpPr>
        <p:grpSpPr>
          <a:xfrm>
            <a:off x="5982284" y="5641437"/>
            <a:ext cx="2209216" cy="370216"/>
            <a:chOff x="1814286" y="7761330"/>
            <a:chExt cx="9662611" cy="1619249"/>
          </a:xfrm>
          <a:solidFill>
            <a:srgbClr val="0078D4"/>
          </a:solidFill>
        </p:grpSpPr>
        <p:sp>
          <p:nvSpPr>
            <p:cNvPr id="178" name="Freeform: Shape 124">
              <a:extLst>
                <a:ext uri="{FF2B5EF4-FFF2-40B4-BE49-F238E27FC236}">
                  <a16:creationId xmlns:a16="http://schemas.microsoft.com/office/drawing/2014/main" id="{58BBA016-0EC1-1444-9529-E33B460B5920}"/>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sp>
          <p:nvSpPr>
            <p:cNvPr id="179" name="Freeform: Shape 8">
              <a:extLst>
                <a:ext uri="{FF2B5EF4-FFF2-40B4-BE49-F238E27FC236}">
                  <a16:creationId xmlns:a16="http://schemas.microsoft.com/office/drawing/2014/main" id="{E703B0BE-B043-1846-A6F4-7904C8F9962D}"/>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1A1A1A"/>
                </a:solidFill>
                <a:effectLst/>
                <a:uLnTx/>
                <a:uFillTx/>
              </a:endParaRPr>
            </a:p>
          </p:txBody>
        </p:sp>
      </p:grpSp>
      <p:sp>
        <p:nvSpPr>
          <p:cNvPr id="81" name="Triangle 3">
            <a:extLst>
              <a:ext uri="{FF2B5EF4-FFF2-40B4-BE49-F238E27FC236}">
                <a16:creationId xmlns:a16="http://schemas.microsoft.com/office/drawing/2014/main" id="{09D3B1A2-20E9-4E3E-8028-B6309F7E94E9}"/>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82" name="Text Placeholder 3">
            <a:extLst>
              <a:ext uri="{FF2B5EF4-FFF2-40B4-BE49-F238E27FC236}">
                <a16:creationId xmlns:a16="http://schemas.microsoft.com/office/drawing/2014/main" id="{8CB787CA-4A1F-48C2-961D-C1C534E6E188}"/>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40233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190" y="3533870"/>
            <a:ext cx="2863352" cy="1227993"/>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031972" y="3341322"/>
            <a:ext cx="4023383" cy="991086"/>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Platform Abstraction Layer </a:t>
            </a:r>
          </a:p>
          <a:p>
            <a:pPr marL="0" marR="0" lvl="0" indent="0" algn="ctr" defTabSz="124326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1972" y="2725783"/>
            <a:ext cx="4023848" cy="500776"/>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5478" y="4271089"/>
            <a:ext cx="3816371" cy="1147010"/>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327" y="2690913"/>
            <a:ext cx="1170797" cy="650409"/>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327" y="4332408"/>
            <a:ext cx="1170798" cy="650410"/>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617" y="2690914"/>
            <a:ext cx="4706994" cy="2291903"/>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Platform Abstraction Layer</a:t>
            </a:r>
          </a:p>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(SQLPAL)</a:t>
            </a:r>
          </a:p>
        </p:txBody>
      </p:sp>
      <p:sp>
        <p:nvSpPr>
          <p:cNvPr id="25" name="Rectangle 24"/>
          <p:cNvSpPr/>
          <p:nvPr/>
        </p:nvSpPr>
        <p:spPr bwMode="auto">
          <a:xfrm>
            <a:off x="6226618" y="5200510"/>
            <a:ext cx="4706994" cy="521208"/>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Host extension mapping to OS system calls</a:t>
            </a:r>
          </a:p>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489" y="3533870"/>
            <a:ext cx="1372073" cy="523887"/>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Win32-like APIs</a:t>
            </a:r>
          </a:p>
        </p:txBody>
      </p:sp>
      <p:sp>
        <p:nvSpPr>
          <p:cNvPr id="26" name="Rectangle 25"/>
          <p:cNvSpPr/>
          <p:nvPr/>
        </p:nvSpPr>
        <p:spPr bwMode="auto">
          <a:xfrm>
            <a:off x="7441501" y="3757094"/>
            <a:ext cx="81277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OS API</a:t>
            </a:r>
          </a:p>
        </p:txBody>
      </p:sp>
      <p:sp>
        <p:nvSpPr>
          <p:cNvPr id="27" name="Rectangle 26"/>
          <p:cNvSpPr/>
          <p:nvPr/>
        </p:nvSpPr>
        <p:spPr bwMode="auto">
          <a:xfrm>
            <a:off x="8034307" y="4371091"/>
            <a:ext cx="111513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94" y="2360353"/>
            <a:ext cx="0" cy="28188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7034" y="2229278"/>
            <a:ext cx="0" cy="294994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4168" y="2075570"/>
            <a:ext cx="2109443" cy="510910"/>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All other systems</a:t>
            </a:r>
          </a:p>
        </p:txBody>
      </p:sp>
      <p:sp>
        <p:nvSpPr>
          <p:cNvPr id="31" name="TextBox 30"/>
          <p:cNvSpPr txBox="1"/>
          <p:nvPr/>
        </p:nvSpPr>
        <p:spPr>
          <a:xfrm>
            <a:off x="6226617" y="2069414"/>
            <a:ext cx="2495861" cy="517065"/>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124326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System resource &amp;</a:t>
            </a:r>
            <a:b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br>
            <a:r>
              <a:rPr kumimoji="0" lang="en-US" sz="1200" b="0" i="0" u="none" strike="noStrike" kern="1200" cap="none" spc="0" normalizeH="0" baseline="0" noProof="0" dirty="0">
                <a:ln>
                  <a:noFill/>
                </a:ln>
                <a:solidFill>
                  <a:srgbClr val="2C2C2C"/>
                </a:solidFill>
                <a:effectLst/>
                <a:uLnTx/>
                <a:uFillTx/>
                <a:latin typeface="Segoe UI"/>
                <a:ea typeface="MS PGothic" charset="0"/>
                <a:cs typeface="Segoe UI Semilight" panose="020B0402040204020203" pitchFamily="34" charset="0"/>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8263" y="457200"/>
            <a:ext cx="11018520" cy="707886"/>
          </a:xfrm>
        </p:spPr>
        <p:txBody>
          <a:bodyPr/>
          <a:lstStyle/>
          <a:p>
            <a:r>
              <a:rPr lang="en-US" dirty="0"/>
              <a:t>The same abstraction layer with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6400800" cy="498598"/>
          </a:xfrm>
        </p:spPr>
        <p:txBody>
          <a:bodyPr/>
          <a:lstStyle/>
          <a:p>
            <a:r>
              <a:rPr lang="en-US" dirty="0"/>
              <a:t>Activity: SQL Server Linux</a:t>
            </a:r>
          </a:p>
        </p:txBody>
      </p:sp>
      <p:sp>
        <p:nvSpPr>
          <p:cNvPr id="4" name="Text Placeholder 3"/>
          <p:cNvSpPr>
            <a:spLocks noGrp="1"/>
          </p:cNvSpPr>
          <p:nvPr>
            <p:ph type="body" sz="quarter" idx="12"/>
          </p:nvPr>
        </p:nvSpPr>
        <p:spPr/>
        <p:txBody>
          <a:bodyPr/>
          <a:lstStyle/>
          <a:p>
            <a:r>
              <a:rPr lang="en-US" dirty="0"/>
              <a:t>TBD</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Containers and Kubernetes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extLst/>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Activity: SQL Server Containers and k8s</a:t>
            </a:r>
          </a:p>
        </p:txBody>
      </p:sp>
      <p:sp>
        <p:nvSpPr>
          <p:cNvPr id="4" name="Text Placeholder 3"/>
          <p:cNvSpPr>
            <a:spLocks noGrp="1"/>
          </p:cNvSpPr>
          <p:nvPr>
            <p:ph type="body" sz="quarter" idx="12"/>
          </p:nvPr>
        </p:nvSpPr>
        <p:spPr/>
        <p:txBody>
          <a:bodyPr/>
          <a:lstStyle/>
          <a:p>
            <a:r>
              <a:rPr lang="en-US" dirty="0"/>
              <a:t>TBD</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4200" y="1871139"/>
            <a:ext cx="3759200" cy="4770537"/>
          </a:xfrm>
        </p:spPr>
        <p:txBody>
          <a:bodyPr/>
          <a:lstStyle/>
          <a:p>
            <a:pPr>
              <a:spcBef>
                <a:spcPts val="1000"/>
              </a:spcBef>
            </a:pPr>
            <a:r>
              <a:rPr lang="en-US" sz="2000" dirty="0"/>
              <a:t>Columnstore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a:p>
            <a:pPr>
              <a:spcBef>
                <a:spcPts val="1000"/>
              </a:spcBef>
            </a:pPr>
            <a:endParaRPr lang="en-US" sz="2000" dirty="0"/>
          </a:p>
          <a:p>
            <a:pPr>
              <a:spcBef>
                <a:spcPts val="1000"/>
              </a:spcBef>
            </a:pPr>
            <a:endParaRPr lang="en-US" sz="2000" dirty="0"/>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4806697" cy="553998"/>
          </a:xfrm>
        </p:spPr>
        <p:txBody>
          <a:bodyPr/>
          <a:lstStyle/>
          <a:p>
            <a:r>
              <a:rPr lang="en-US" dirty="0"/>
              <a:t>What’s Next?</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6740" y="1834253"/>
            <a:ext cx="7103601" cy="1923604"/>
          </a:xfrm>
        </p:spPr>
        <p:txBody>
          <a:bodyPr/>
          <a:lstStyle/>
          <a:p>
            <a:r>
              <a:rPr lang="en-US" dirty="0"/>
              <a:t>“Finish” SQL Server 2019</a:t>
            </a:r>
          </a:p>
          <a:p>
            <a:pPr fontAlgn="base"/>
            <a:r>
              <a:rPr lang="en-US" dirty="0"/>
              <a:t>Realize the full Unified Data Platform​</a:t>
            </a:r>
          </a:p>
          <a:p>
            <a:pPr fontAlgn="base"/>
            <a:r>
              <a:rPr lang="en-US" dirty="0"/>
              <a:t>SQL Everywhere – Edge, OS, Containers, Clouds​, Blockchain</a:t>
            </a:r>
          </a:p>
          <a:p>
            <a:pPr fontAlgn="base"/>
            <a:r>
              <a:rPr lang="en-US" dirty="0"/>
              <a:t>Managed Data Platforms Everywhere​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p:txBody>
          <a:bodyPr/>
          <a:lstStyle/>
          <a:p>
            <a:r>
              <a:rPr lang="en-US" dirty="0"/>
              <a:t>Learn more </a:t>
            </a:r>
          </a:p>
        </p:txBody>
      </p:sp>
      <p:sp>
        <p:nvSpPr>
          <p:cNvPr id="3" name="Text Placeholder 2">
            <a:extLst>
              <a:ext uri="{FF2B5EF4-FFF2-40B4-BE49-F238E27FC236}">
                <a16:creationId xmlns:a16="http://schemas.microsoft.com/office/drawing/2014/main" id="{C0749521-6EDD-4067-B1EC-0DEDEB339E91}"/>
              </a:ext>
            </a:extLst>
          </p:cNvPr>
          <p:cNvSpPr>
            <a:spLocks noGrp="1"/>
          </p:cNvSpPr>
          <p:nvPr>
            <p:ph type="body" sz="quarter" idx="10"/>
          </p:nvPr>
        </p:nvSpPr>
        <p:spPr>
          <a:xfrm>
            <a:off x="219029" y="1753353"/>
            <a:ext cx="11018520" cy="307777"/>
          </a:xfrm>
        </p:spPr>
        <p:txBody>
          <a:bodyPr/>
          <a:lstStyle/>
          <a:p>
            <a:pPr marL="0" indent="0">
              <a:buNone/>
            </a:pPr>
            <a:r>
              <a:rPr lang="en-US" dirty="0">
                <a:latin typeface="+mn-lt"/>
              </a:rPr>
              <a:t>Preview SQL Server 2019 now: </a:t>
            </a:r>
            <a:r>
              <a:rPr lang="en-US" dirty="0">
                <a:solidFill>
                  <a:schemeClr val="accent1"/>
                </a:solidFill>
                <a:latin typeface="+mn-lt"/>
                <a:cs typeface="Segoe UI Semibold" panose="020B0502040204020203" pitchFamily="34" charset="0"/>
              </a:rPr>
              <a:t>https://aka.ms/ss19</a:t>
            </a:r>
            <a:r>
              <a:rPr lang="en-US" dirty="0">
                <a:latin typeface="+mn-lt"/>
              </a:rPr>
              <a:t> </a:t>
            </a:r>
          </a:p>
        </p:txBody>
      </p:sp>
      <p:sp>
        <p:nvSpPr>
          <p:cNvPr id="7" name="Text Placeholder 2">
            <a:extLst>
              <a:ext uri="{FF2B5EF4-FFF2-40B4-BE49-F238E27FC236}">
                <a16:creationId xmlns:a16="http://schemas.microsoft.com/office/drawing/2014/main" id="{DB971EA3-9242-4CD2-860D-91D53C7F33FC}"/>
              </a:ext>
            </a:extLst>
          </p:cNvPr>
          <p:cNvSpPr txBox="1">
            <a:spLocks/>
          </p:cNvSpPr>
          <p:nvPr/>
        </p:nvSpPr>
        <p:spPr>
          <a:xfrm>
            <a:off x="219029" y="2301737"/>
            <a:ext cx="10302337"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latin typeface="+mn-lt"/>
              </a:rPr>
              <a:t>Join the early adoption program: </a:t>
            </a:r>
            <a:r>
              <a:rPr lang="en-US" dirty="0">
                <a:solidFill>
                  <a:schemeClr val="accent1"/>
                </a:solidFill>
                <a:latin typeface="+mn-lt"/>
                <a:cs typeface="Segoe UI Semibold" panose="020B0502040204020203" pitchFamily="34" charset="0"/>
              </a:rPr>
              <a:t>https://aka.ms/eapsignup</a:t>
            </a:r>
            <a:r>
              <a:rPr lang="en-US" dirty="0">
                <a:latin typeface="+mn-lt"/>
              </a:rPr>
              <a:t> </a:t>
            </a:r>
          </a:p>
        </p:txBody>
      </p:sp>
      <p:sp>
        <p:nvSpPr>
          <p:cNvPr id="9" name="Text Placeholder 2">
            <a:extLst>
              <a:ext uri="{FF2B5EF4-FFF2-40B4-BE49-F238E27FC236}">
                <a16:creationId xmlns:a16="http://schemas.microsoft.com/office/drawing/2014/main" id="{3141DD79-26B4-4ABA-8383-735F107CD87A}"/>
              </a:ext>
            </a:extLst>
          </p:cNvPr>
          <p:cNvSpPr txBox="1">
            <a:spLocks/>
          </p:cNvSpPr>
          <p:nvPr/>
        </p:nvSpPr>
        <p:spPr>
          <a:xfrm>
            <a:off x="219029" y="2813447"/>
            <a:ext cx="11972971"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20" dirty="0">
                <a:latin typeface="+mn-lt"/>
              </a:rPr>
              <a:t>See what’s new in SQL Server 2019: </a:t>
            </a:r>
            <a:r>
              <a:rPr lang="en-US" spc="-20" dirty="0">
                <a:solidFill>
                  <a:schemeClr val="accent1"/>
                </a:solidFill>
                <a:latin typeface="+mn-lt"/>
                <a:cs typeface="Segoe UI Semibold" panose="020B0502040204020203" pitchFamily="34" charset="0"/>
              </a:rPr>
              <a:t>http://docs.microsoft.com/sql/sql-server/what-s-new-in-sql-server-ver15</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6096000" y="4411763"/>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p:txBody>
          <a:bodyPr/>
          <a:lstStyle/>
          <a:p>
            <a:r>
              <a:rPr lang="en-US" dirty="0"/>
              <a:t>Built on 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2019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532988" y="855263"/>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119" name="Group 118">
            <a:extLst>
              <a:ext uri="{FF2B5EF4-FFF2-40B4-BE49-F238E27FC236}">
                <a16:creationId xmlns:a16="http://schemas.microsoft.com/office/drawing/2014/main" id="{87D03AEF-D5C8-45FD-816A-277DB883901B}"/>
              </a:ext>
            </a:extLst>
          </p:cNvPr>
          <p:cNvGrpSpPr/>
          <p:nvPr/>
        </p:nvGrpSpPr>
        <p:grpSpPr>
          <a:xfrm>
            <a:off x="4747473" y="4830517"/>
            <a:ext cx="1530672" cy="355140"/>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5112000" y="4371063"/>
            <a:ext cx="128592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a:t>
            </a:r>
          </a:p>
        </p:txBody>
      </p:sp>
      <p:sp>
        <p:nvSpPr>
          <p:cNvPr id="226" name="Rectangle 225">
            <a:extLst>
              <a:ext uri="{FF2B5EF4-FFF2-40B4-BE49-F238E27FC236}">
                <a16:creationId xmlns:a16="http://schemas.microsoft.com/office/drawing/2014/main" id="{DDE076D6-3A61-462B-8DD2-786AFC380478}"/>
              </a:ext>
            </a:extLst>
          </p:cNvPr>
          <p:cNvSpPr/>
          <p:nvPr/>
        </p:nvSpPr>
        <p:spPr>
          <a:xfrm>
            <a:off x="626197" y="3955199"/>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118" name="Picture 117">
            <a:extLst>
              <a:ext uri="{FF2B5EF4-FFF2-40B4-BE49-F238E27FC236}">
                <a16:creationId xmlns:a16="http://schemas.microsoft.com/office/drawing/2014/main" id="{AA1EF8F0-5783-4163-AAD7-6A3128165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220" y="4806128"/>
            <a:ext cx="571875" cy="424535"/>
          </a:xfrm>
          <a:prstGeom prst="rect">
            <a:avLst/>
          </a:prstGeom>
        </p:spPr>
      </p:pic>
      <p:grpSp>
        <p:nvGrpSpPr>
          <p:cNvPr id="154" name="Group 153">
            <a:extLst>
              <a:ext uri="{FF2B5EF4-FFF2-40B4-BE49-F238E27FC236}">
                <a16:creationId xmlns:a16="http://schemas.microsoft.com/office/drawing/2014/main" id="{CBBD72D2-4E86-4C5D-9A9D-58D71900A18D}"/>
              </a:ext>
            </a:extLst>
          </p:cNvPr>
          <p:cNvGrpSpPr/>
          <p:nvPr/>
        </p:nvGrpSpPr>
        <p:grpSpPr>
          <a:xfrm>
            <a:off x="704684" y="1670068"/>
            <a:ext cx="958356" cy="847805"/>
            <a:chOff x="828502" y="2442332"/>
            <a:chExt cx="958356" cy="847805"/>
          </a:xfrm>
        </p:grpSpPr>
        <p:sp>
          <p:nvSpPr>
            <p:cNvPr id="156" name="Rectangle 9">
              <a:extLst>
                <a:ext uri="{FF2B5EF4-FFF2-40B4-BE49-F238E27FC236}">
                  <a16:creationId xmlns:a16="http://schemas.microsoft.com/office/drawing/2014/main" id="{1BE92B64-40BD-402C-B30B-1B487EED07C0}"/>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77C0C3A9-8026-444D-A350-CABCE31AB0CB}"/>
                </a:ext>
              </a:extLst>
            </p:cNvPr>
            <p:cNvGrpSpPr/>
            <p:nvPr/>
          </p:nvGrpSpPr>
          <p:grpSpPr>
            <a:xfrm>
              <a:off x="987946" y="2622583"/>
              <a:ext cx="639468" cy="329711"/>
              <a:chOff x="945805" y="2588594"/>
              <a:chExt cx="721336" cy="371920"/>
            </a:xfrm>
          </p:grpSpPr>
          <p:sp>
            <p:nvSpPr>
              <p:cNvPr id="159" name="Freeform: Shape 175">
                <a:extLst>
                  <a:ext uri="{FF2B5EF4-FFF2-40B4-BE49-F238E27FC236}">
                    <a16:creationId xmlns:a16="http://schemas.microsoft.com/office/drawing/2014/main" id="{24A7557D-09C5-4F6A-A7B0-F9B64A200A16}"/>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60" name="Group 159">
                <a:extLst>
                  <a:ext uri="{FF2B5EF4-FFF2-40B4-BE49-F238E27FC236}">
                    <a16:creationId xmlns:a16="http://schemas.microsoft.com/office/drawing/2014/main" id="{0464BC0D-A77C-4572-A013-621E646245BC}"/>
                  </a:ext>
                </a:extLst>
              </p:cNvPr>
              <p:cNvGrpSpPr/>
              <p:nvPr/>
            </p:nvGrpSpPr>
            <p:grpSpPr>
              <a:xfrm>
                <a:off x="945805" y="2810039"/>
                <a:ext cx="721336" cy="150475"/>
                <a:chOff x="945805" y="2810039"/>
                <a:chExt cx="721336" cy="150475"/>
              </a:xfrm>
            </p:grpSpPr>
            <p:sp>
              <p:nvSpPr>
                <p:cNvPr id="161" name="Freeform: Shape 171">
                  <a:extLst>
                    <a:ext uri="{FF2B5EF4-FFF2-40B4-BE49-F238E27FC236}">
                      <a16:creationId xmlns:a16="http://schemas.microsoft.com/office/drawing/2014/main" id="{90810E96-FB88-47BE-A61D-53AA21AA87E2}"/>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2" name="Freeform: Shape 173">
                  <a:extLst>
                    <a:ext uri="{FF2B5EF4-FFF2-40B4-BE49-F238E27FC236}">
                      <a16:creationId xmlns:a16="http://schemas.microsoft.com/office/drawing/2014/main" id="{E2E0B0C4-EE92-4810-A4D7-880DF904D23C}"/>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3" name="Freeform: Shape 173">
                  <a:extLst>
                    <a:ext uri="{FF2B5EF4-FFF2-40B4-BE49-F238E27FC236}">
                      <a16:creationId xmlns:a16="http://schemas.microsoft.com/office/drawing/2014/main" id="{D3EA73BB-4B62-4B70-8CE6-6D466C524CCD}"/>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58" name="Picture 157">
              <a:extLst>
                <a:ext uri="{FF2B5EF4-FFF2-40B4-BE49-F238E27FC236}">
                  <a16:creationId xmlns:a16="http://schemas.microsoft.com/office/drawing/2014/main" id="{E47841E0-4DA3-4051-A059-7E08062BBC87}"/>
                </a:ext>
              </a:extLst>
            </p:cNvPr>
            <p:cNvPicPr>
              <a:picLocks noChangeAspect="1"/>
            </p:cNvPicPr>
            <p:nvPr/>
          </p:nvPicPr>
          <p:blipFill rotWithShape="1">
            <a:blip r:embed="rId5">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164" name="Rectangle 163">
            <a:extLst>
              <a:ext uri="{FF2B5EF4-FFF2-40B4-BE49-F238E27FC236}">
                <a16:creationId xmlns:a16="http://schemas.microsoft.com/office/drawing/2014/main" id="{A0D216A3-5B5D-44C8-ADD7-162C93287159}"/>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65" name="Picture 164">
            <a:extLst>
              <a:ext uri="{FF2B5EF4-FFF2-40B4-BE49-F238E27FC236}">
                <a16:creationId xmlns:a16="http://schemas.microsoft.com/office/drawing/2014/main" id="{27515EC2-4DC4-469A-94A2-028082BFF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166" name="Rectangle 165">
            <a:extLst>
              <a:ext uri="{FF2B5EF4-FFF2-40B4-BE49-F238E27FC236}">
                <a16:creationId xmlns:a16="http://schemas.microsoft.com/office/drawing/2014/main" id="{6836CDFD-0BF1-4C49-AD20-86BC6A3EA221}"/>
              </a:ext>
            </a:extLst>
          </p:cNvPr>
          <p:cNvSpPr/>
          <p:nvPr/>
        </p:nvSpPr>
        <p:spPr>
          <a:xfrm>
            <a:off x="1537971" y="1307822"/>
            <a:ext cx="899605" cy="246221"/>
          </a:xfrm>
          <a:prstGeom prst="rect">
            <a:avLst/>
          </a:prstGeom>
        </p:spPr>
        <p:txBody>
          <a:bodyPr wrap="none">
            <a:spAutoFit/>
          </a:bodyPr>
          <a:lstStyle/>
          <a:p>
            <a:pPr algn="ctr" defTabSz="754235">
              <a:defRPr/>
            </a:pPr>
            <a:r>
              <a:rPr lang="en-US" sz="1000" b="1" kern="0" dirty="0" err="1">
                <a:ln>
                  <a:solidFill>
                    <a:srgbClr val="FFFFFF">
                      <a:alpha val="0"/>
                    </a:srgbClr>
                  </a:solidFill>
                </a:ln>
                <a:solidFill>
                  <a:srgbClr val="0078D7"/>
                </a:solidFill>
                <a:latin typeface="Segoe UI" charset="0"/>
                <a:cs typeface="Segoe UI" charset="0"/>
              </a:rPr>
              <a:t>Polybase</a:t>
            </a:r>
            <a:r>
              <a:rPr lang="en-US" sz="1000" b="1" kern="0" dirty="0">
                <a:ln>
                  <a:solidFill>
                    <a:srgbClr val="FFFFFF">
                      <a:alpha val="0"/>
                    </a:srgbClr>
                  </a:solidFill>
                </a:ln>
                <a:solidFill>
                  <a:srgbClr val="0078D7"/>
                </a:solidFill>
                <a:latin typeface="Segoe UI" charset="0"/>
                <a:cs typeface="Segoe UI" charset="0"/>
              </a:rPr>
              <a:t> v2</a:t>
            </a:r>
          </a:p>
        </p:txBody>
      </p:sp>
      <p:pic>
        <p:nvPicPr>
          <p:cNvPr id="167" name="Picture 4">
            <a:extLst>
              <a:ext uri="{FF2B5EF4-FFF2-40B4-BE49-F238E27FC236}">
                <a16:creationId xmlns:a16="http://schemas.microsoft.com/office/drawing/2014/main" id="{EEFA9035-4927-4663-981F-FD3CAA808A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47989" y="1729496"/>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Image result for Oracle">
            <a:extLst>
              <a:ext uri="{FF2B5EF4-FFF2-40B4-BE49-F238E27FC236}">
                <a16:creationId xmlns:a16="http://schemas.microsoft.com/office/drawing/2014/main" id="{A6BC77A6-8FA8-4023-BAFD-B7A18BD41DD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766928" y="2108255"/>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www.bojanglesmuseum.com/wp-content/uploads/2017/07/Cool-Microsoft-Sql-Server-Logo-98-On-Create-A-Free-Logo-with-Microsoft-Sql-Server-Logo.jpg">
            <a:extLst>
              <a:ext uri="{FF2B5EF4-FFF2-40B4-BE49-F238E27FC236}">
                <a16:creationId xmlns:a16="http://schemas.microsoft.com/office/drawing/2014/main" id="{4442BFA5-C92F-4016-8C67-CCC474BCAB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8814" y="230559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dfs basic logo blue">
            <a:extLst>
              <a:ext uri="{FF2B5EF4-FFF2-40B4-BE49-F238E27FC236}">
                <a16:creationId xmlns:a16="http://schemas.microsoft.com/office/drawing/2014/main" id="{8A6AD905-B31F-4CCB-BA7E-D140AE334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20B7AB61-2A62-4244-A478-44D22F13E6B0}"/>
              </a:ext>
            </a:extLst>
          </p:cNvPr>
          <p:cNvGrpSpPr/>
          <p:nvPr/>
        </p:nvGrpSpPr>
        <p:grpSpPr>
          <a:xfrm>
            <a:off x="9130608" y="1257813"/>
            <a:ext cx="1080557" cy="165753"/>
            <a:chOff x="9569865" y="3406625"/>
            <a:chExt cx="1080557" cy="165753"/>
          </a:xfrm>
        </p:grpSpPr>
        <p:cxnSp>
          <p:nvCxnSpPr>
            <p:cNvPr id="179" name="Straight Arrow Connector 178">
              <a:extLst>
                <a:ext uri="{FF2B5EF4-FFF2-40B4-BE49-F238E27FC236}">
                  <a16:creationId xmlns:a16="http://schemas.microsoft.com/office/drawing/2014/main" id="{40401D5D-0186-48C5-94B8-4A32FF608864}"/>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90" name="Straight Arrow Connector 189">
              <a:extLst>
                <a:ext uri="{FF2B5EF4-FFF2-40B4-BE49-F238E27FC236}">
                  <a16:creationId xmlns:a16="http://schemas.microsoft.com/office/drawing/2014/main" id="{FCA36DB7-9FBA-4B30-8833-2D88F1132D9A}"/>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91" name="TextBox 190">
            <a:extLst>
              <a:ext uri="{FF2B5EF4-FFF2-40B4-BE49-F238E27FC236}">
                <a16:creationId xmlns:a16="http://schemas.microsoft.com/office/drawing/2014/main" id="{D3B86823-9525-465C-8C8E-4F828F65B569}"/>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202" name="Group 201">
            <a:extLst>
              <a:ext uri="{FF2B5EF4-FFF2-40B4-BE49-F238E27FC236}">
                <a16:creationId xmlns:a16="http://schemas.microsoft.com/office/drawing/2014/main" id="{04E50A7C-D640-4E01-9EC9-C3BD2AD7A42D}"/>
              </a:ext>
            </a:extLst>
          </p:cNvPr>
          <p:cNvGrpSpPr/>
          <p:nvPr/>
        </p:nvGrpSpPr>
        <p:grpSpPr>
          <a:xfrm>
            <a:off x="9523537" y="657346"/>
            <a:ext cx="244414" cy="299196"/>
            <a:chOff x="965200" y="3436897"/>
            <a:chExt cx="528881" cy="647424"/>
          </a:xfrm>
        </p:grpSpPr>
        <p:grpSp>
          <p:nvGrpSpPr>
            <p:cNvPr id="210" name="Group 209">
              <a:extLst>
                <a:ext uri="{FF2B5EF4-FFF2-40B4-BE49-F238E27FC236}">
                  <a16:creationId xmlns:a16="http://schemas.microsoft.com/office/drawing/2014/main" id="{22B49711-598C-4B51-92EB-DE6536CC12E1}"/>
                </a:ext>
              </a:extLst>
            </p:cNvPr>
            <p:cNvGrpSpPr/>
            <p:nvPr/>
          </p:nvGrpSpPr>
          <p:grpSpPr>
            <a:xfrm flipH="1">
              <a:off x="965200" y="3436897"/>
              <a:ext cx="528881" cy="647424"/>
              <a:chOff x="3003960" y="3685414"/>
              <a:chExt cx="403310" cy="493707"/>
            </a:xfrm>
          </p:grpSpPr>
          <p:sp>
            <p:nvSpPr>
              <p:cNvPr id="218" name="Snip Single Corner Rectangle 26">
                <a:extLst>
                  <a:ext uri="{FF2B5EF4-FFF2-40B4-BE49-F238E27FC236}">
                    <a16:creationId xmlns:a16="http://schemas.microsoft.com/office/drawing/2014/main" id="{9DC075C1-7E60-4527-B234-D410879F3E2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Triangle 27">
                <a:extLst>
                  <a:ext uri="{FF2B5EF4-FFF2-40B4-BE49-F238E27FC236}">
                    <a16:creationId xmlns:a16="http://schemas.microsoft.com/office/drawing/2014/main" id="{F4B7353A-558B-4745-986A-728371C49B19}"/>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1" name="Straight Connector 210">
              <a:extLst>
                <a:ext uri="{FF2B5EF4-FFF2-40B4-BE49-F238E27FC236}">
                  <a16:creationId xmlns:a16="http://schemas.microsoft.com/office/drawing/2014/main" id="{F17FE764-C1C7-4F2B-B2DF-D2BAA10F0280}"/>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12" name="Straight Connector 211">
              <a:extLst>
                <a:ext uri="{FF2B5EF4-FFF2-40B4-BE49-F238E27FC236}">
                  <a16:creationId xmlns:a16="http://schemas.microsoft.com/office/drawing/2014/main" id="{01B32623-5AE4-4F07-AA9F-0FC9910A3984}"/>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16" name="Straight Connector 215">
              <a:extLst>
                <a:ext uri="{FF2B5EF4-FFF2-40B4-BE49-F238E27FC236}">
                  <a16:creationId xmlns:a16="http://schemas.microsoft.com/office/drawing/2014/main" id="{0EC05BD5-92C6-41E7-9D55-A7910EDC5EA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17" name="Straight Connector 216">
              <a:extLst>
                <a:ext uri="{FF2B5EF4-FFF2-40B4-BE49-F238E27FC236}">
                  <a16:creationId xmlns:a16="http://schemas.microsoft.com/office/drawing/2014/main" id="{4D897F7F-0238-4465-A2FB-3A77FCA71D27}"/>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30" name="Rectangle 229">
            <a:extLst>
              <a:ext uri="{FF2B5EF4-FFF2-40B4-BE49-F238E27FC236}">
                <a16:creationId xmlns:a16="http://schemas.microsoft.com/office/drawing/2014/main" id="{6D4C6F1E-DBD8-44D1-9A6D-16233B8CC810}"/>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232" name="TextBox 231">
            <a:extLst>
              <a:ext uri="{FF2B5EF4-FFF2-40B4-BE49-F238E27FC236}">
                <a16:creationId xmlns:a16="http://schemas.microsoft.com/office/drawing/2014/main" id="{2169D1F6-0D80-46E9-A632-FBFDAD0BD39C}"/>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233" name="Group 232">
            <a:extLst>
              <a:ext uri="{FF2B5EF4-FFF2-40B4-BE49-F238E27FC236}">
                <a16:creationId xmlns:a16="http://schemas.microsoft.com/office/drawing/2014/main" id="{EF00EEBA-9223-4220-883E-84EBCA437C0E}"/>
              </a:ext>
            </a:extLst>
          </p:cNvPr>
          <p:cNvGrpSpPr/>
          <p:nvPr/>
        </p:nvGrpSpPr>
        <p:grpSpPr>
          <a:xfrm>
            <a:off x="10444002" y="2699937"/>
            <a:ext cx="244414" cy="299196"/>
            <a:chOff x="965200" y="3436897"/>
            <a:chExt cx="528881" cy="647424"/>
          </a:xfrm>
        </p:grpSpPr>
        <p:grpSp>
          <p:nvGrpSpPr>
            <p:cNvPr id="234" name="Group 233">
              <a:extLst>
                <a:ext uri="{FF2B5EF4-FFF2-40B4-BE49-F238E27FC236}">
                  <a16:creationId xmlns:a16="http://schemas.microsoft.com/office/drawing/2014/main" id="{BEAA81F6-C994-4644-9940-280A52C718A4}"/>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1DF5AD0F-47CE-4BC9-B264-53281C7B000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riangle 27">
                <a:extLst>
                  <a:ext uri="{FF2B5EF4-FFF2-40B4-BE49-F238E27FC236}">
                    <a16:creationId xmlns:a16="http://schemas.microsoft.com/office/drawing/2014/main" id="{DC6873A3-739F-45CD-96CD-5937315C088D}"/>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62BDE002-D5AB-4B17-949B-E57ABE5E50B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36" name="Straight Connector 235">
              <a:extLst>
                <a:ext uri="{FF2B5EF4-FFF2-40B4-BE49-F238E27FC236}">
                  <a16:creationId xmlns:a16="http://schemas.microsoft.com/office/drawing/2014/main" id="{DEB96903-E61A-47D9-9190-66B95380A10A}"/>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37" name="Straight Connector 236">
              <a:extLst>
                <a:ext uri="{FF2B5EF4-FFF2-40B4-BE49-F238E27FC236}">
                  <a16:creationId xmlns:a16="http://schemas.microsoft.com/office/drawing/2014/main" id="{793BA0DF-E801-4A6D-AF2B-D9790D92153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38" name="Straight Connector 237">
              <a:extLst>
                <a:ext uri="{FF2B5EF4-FFF2-40B4-BE49-F238E27FC236}">
                  <a16:creationId xmlns:a16="http://schemas.microsoft.com/office/drawing/2014/main" id="{D472E83B-EBB0-4EA8-B6FF-5C6589B01EFF}"/>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241" name="Group 240">
            <a:extLst>
              <a:ext uri="{FF2B5EF4-FFF2-40B4-BE49-F238E27FC236}">
                <a16:creationId xmlns:a16="http://schemas.microsoft.com/office/drawing/2014/main" id="{71E2DED2-0AD5-41D8-8D03-12D879A36BCB}"/>
              </a:ext>
            </a:extLst>
          </p:cNvPr>
          <p:cNvGrpSpPr/>
          <p:nvPr/>
        </p:nvGrpSpPr>
        <p:grpSpPr>
          <a:xfrm>
            <a:off x="10483332" y="1709199"/>
            <a:ext cx="165754" cy="851821"/>
            <a:chOff x="10621938" y="3597012"/>
            <a:chExt cx="165754" cy="1080557"/>
          </a:xfrm>
        </p:grpSpPr>
        <p:cxnSp>
          <p:nvCxnSpPr>
            <p:cNvPr id="242" name="Straight Arrow Connector 241">
              <a:extLst>
                <a:ext uri="{FF2B5EF4-FFF2-40B4-BE49-F238E27FC236}">
                  <a16:creationId xmlns:a16="http://schemas.microsoft.com/office/drawing/2014/main" id="{F4452430-3BD4-4EDA-8E6F-F26A3826BBD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243" name="Straight Arrow Connector 242">
              <a:extLst>
                <a:ext uri="{FF2B5EF4-FFF2-40B4-BE49-F238E27FC236}">
                  <a16:creationId xmlns:a16="http://schemas.microsoft.com/office/drawing/2014/main" id="{48AF1579-DCEA-4BDA-8D3E-8A87F243B844}"/>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252" name="Group 251">
            <a:extLst>
              <a:ext uri="{FF2B5EF4-FFF2-40B4-BE49-F238E27FC236}">
                <a16:creationId xmlns:a16="http://schemas.microsoft.com/office/drawing/2014/main" id="{425C1251-A766-4D43-9ED5-A77EC634CF34}"/>
              </a:ext>
            </a:extLst>
          </p:cNvPr>
          <p:cNvGrpSpPr/>
          <p:nvPr/>
        </p:nvGrpSpPr>
        <p:grpSpPr>
          <a:xfrm>
            <a:off x="10316626" y="957493"/>
            <a:ext cx="499166" cy="640202"/>
            <a:chOff x="10344945" y="2179929"/>
            <a:chExt cx="401613" cy="515089"/>
          </a:xfrm>
        </p:grpSpPr>
        <p:sp>
          <p:nvSpPr>
            <p:cNvPr id="253" name="Rectangle 252">
              <a:extLst>
                <a:ext uri="{FF2B5EF4-FFF2-40B4-BE49-F238E27FC236}">
                  <a16:creationId xmlns:a16="http://schemas.microsoft.com/office/drawing/2014/main" id="{314FC12A-C3E5-4C24-917B-223E09B908A9}"/>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54" name="Freeform 188">
              <a:extLst>
                <a:ext uri="{FF2B5EF4-FFF2-40B4-BE49-F238E27FC236}">
                  <a16:creationId xmlns:a16="http://schemas.microsoft.com/office/drawing/2014/main" id="{876EFA4B-2E86-4784-A560-A59CC16F667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8" name="Group 257">
            <a:extLst>
              <a:ext uri="{FF2B5EF4-FFF2-40B4-BE49-F238E27FC236}">
                <a16:creationId xmlns:a16="http://schemas.microsoft.com/office/drawing/2014/main" id="{14A0319D-FF3C-4D82-AF9B-C10EDD9A4CB1}"/>
              </a:ext>
            </a:extLst>
          </p:cNvPr>
          <p:cNvGrpSpPr/>
          <p:nvPr/>
        </p:nvGrpSpPr>
        <p:grpSpPr>
          <a:xfrm>
            <a:off x="9862756" y="3206719"/>
            <a:ext cx="344110" cy="452325"/>
            <a:chOff x="4373323" y="1855264"/>
            <a:chExt cx="2771333" cy="3642856"/>
          </a:xfrm>
        </p:grpSpPr>
        <p:sp>
          <p:nvSpPr>
            <p:cNvPr id="259" name="Freeform: Shape 258">
              <a:extLst>
                <a:ext uri="{FF2B5EF4-FFF2-40B4-BE49-F238E27FC236}">
                  <a16:creationId xmlns:a16="http://schemas.microsoft.com/office/drawing/2014/main" id="{2FAC4B7C-5909-42EB-838D-FF24B9B5D644}"/>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0" name="Freeform: Shape 259">
              <a:extLst>
                <a:ext uri="{FF2B5EF4-FFF2-40B4-BE49-F238E27FC236}">
                  <a16:creationId xmlns:a16="http://schemas.microsoft.com/office/drawing/2014/main" id="{799447B1-E4B9-46BB-9803-1281C3B069C3}"/>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1" name="Group 260">
            <a:extLst>
              <a:ext uri="{FF2B5EF4-FFF2-40B4-BE49-F238E27FC236}">
                <a16:creationId xmlns:a16="http://schemas.microsoft.com/office/drawing/2014/main" id="{3A2D76A4-36CE-4E57-8834-C70B8089FCD7}"/>
              </a:ext>
            </a:extLst>
          </p:cNvPr>
          <p:cNvGrpSpPr/>
          <p:nvPr/>
        </p:nvGrpSpPr>
        <p:grpSpPr>
          <a:xfrm>
            <a:off x="9735765" y="824867"/>
            <a:ext cx="147488" cy="193870"/>
            <a:chOff x="4373323" y="1855264"/>
            <a:chExt cx="2771333" cy="3642856"/>
          </a:xfrm>
        </p:grpSpPr>
        <p:sp>
          <p:nvSpPr>
            <p:cNvPr id="262" name="Freeform: Shape 261">
              <a:extLst>
                <a:ext uri="{FF2B5EF4-FFF2-40B4-BE49-F238E27FC236}">
                  <a16:creationId xmlns:a16="http://schemas.microsoft.com/office/drawing/2014/main" id="{340249A5-E5D8-4CB7-9B7B-14B0A944B35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3" name="Freeform: Shape 262">
              <a:extLst>
                <a:ext uri="{FF2B5EF4-FFF2-40B4-BE49-F238E27FC236}">
                  <a16:creationId xmlns:a16="http://schemas.microsoft.com/office/drawing/2014/main" id="{3F98A814-291A-445F-BBE0-E468D54F20E9}"/>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266" name="Connector: Elbow 265">
            <a:extLst>
              <a:ext uri="{FF2B5EF4-FFF2-40B4-BE49-F238E27FC236}">
                <a16:creationId xmlns:a16="http://schemas.microsoft.com/office/drawing/2014/main" id="{B0272137-0FAF-4506-8A52-9FEC9234C6D1}"/>
              </a:ext>
            </a:extLst>
          </p:cNvPr>
          <p:cNvCxnSpPr>
            <a:cxnSpLocks/>
          </p:cNvCxnSpPr>
          <p:nvPr/>
        </p:nvCxnSpPr>
        <p:spPr>
          <a:xfrm rot="10800000">
            <a:off x="692066" y="543716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BDD1717-6377-46DB-9AB3-BBD6A78FB561}"/>
              </a:ext>
            </a:extLst>
          </p:cNvPr>
          <p:cNvCxnSpPr>
            <a:cxnSpLocks/>
          </p:cNvCxnSpPr>
          <p:nvPr/>
        </p:nvCxnSpPr>
        <p:spPr>
          <a:xfrm flipV="1">
            <a:off x="1237720" y="5033475"/>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14BCED22-77DD-4055-9FE4-E8313124FDCE}"/>
              </a:ext>
            </a:extLst>
          </p:cNvPr>
          <p:cNvGrpSpPr/>
          <p:nvPr/>
        </p:nvGrpSpPr>
        <p:grpSpPr>
          <a:xfrm>
            <a:off x="1523864" y="5967752"/>
            <a:ext cx="608721" cy="615212"/>
            <a:chOff x="7632206" y="4181475"/>
            <a:chExt cx="1932899" cy="1953509"/>
          </a:xfrm>
        </p:grpSpPr>
        <p:sp>
          <p:nvSpPr>
            <p:cNvPr id="271" name="Rectangle 270">
              <a:extLst>
                <a:ext uri="{FF2B5EF4-FFF2-40B4-BE49-F238E27FC236}">
                  <a16:creationId xmlns:a16="http://schemas.microsoft.com/office/drawing/2014/main" id="{263C1944-E194-40DC-9196-87E12336A90D}"/>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2" name="Triangle 35">
              <a:extLst>
                <a:ext uri="{FF2B5EF4-FFF2-40B4-BE49-F238E27FC236}">
                  <a16:creationId xmlns:a16="http://schemas.microsoft.com/office/drawing/2014/main" id="{1AC594DC-4C36-4F69-B13F-54F31F5934AB}"/>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3" name="Triangle 36">
              <a:extLst>
                <a:ext uri="{FF2B5EF4-FFF2-40B4-BE49-F238E27FC236}">
                  <a16:creationId xmlns:a16="http://schemas.microsoft.com/office/drawing/2014/main" id="{E0AB92CD-A907-4C35-8B6E-C92F838968C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4" name="Rectangle 273">
              <a:extLst>
                <a:ext uri="{FF2B5EF4-FFF2-40B4-BE49-F238E27FC236}">
                  <a16:creationId xmlns:a16="http://schemas.microsoft.com/office/drawing/2014/main" id="{CFDF9375-89F1-4DB4-B9D4-9CE12030FE8C}"/>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5" name="Oval 274">
              <a:extLst>
                <a:ext uri="{FF2B5EF4-FFF2-40B4-BE49-F238E27FC236}">
                  <a16:creationId xmlns:a16="http://schemas.microsoft.com/office/drawing/2014/main" id="{522DD8F3-A269-444E-BCCA-CE51AC9372AC}"/>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6" name="Oval 275">
              <a:extLst>
                <a:ext uri="{FF2B5EF4-FFF2-40B4-BE49-F238E27FC236}">
                  <a16:creationId xmlns:a16="http://schemas.microsoft.com/office/drawing/2014/main" id="{F0A69F0F-143C-4CF7-AE33-259013123E90}"/>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B1E2E6B1-6D3D-4392-83C8-46B31BC2D0EE}"/>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D59F157F-D97D-44F4-922D-E0D829821475}"/>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56689A45-C27D-4A3B-892D-1C40ADC27BC8}"/>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82" name="TextBox 281">
            <a:extLst>
              <a:ext uri="{FF2B5EF4-FFF2-40B4-BE49-F238E27FC236}">
                <a16:creationId xmlns:a16="http://schemas.microsoft.com/office/drawing/2014/main" id="{0CEF3163-1779-465A-BB4E-CF746963D8DA}"/>
              </a:ext>
            </a:extLst>
          </p:cNvPr>
          <p:cNvSpPr txBox="1"/>
          <p:nvPr/>
        </p:nvSpPr>
        <p:spPr>
          <a:xfrm>
            <a:off x="2939009" y="426465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83" name="Group 282">
            <a:extLst>
              <a:ext uri="{FF2B5EF4-FFF2-40B4-BE49-F238E27FC236}">
                <a16:creationId xmlns:a16="http://schemas.microsoft.com/office/drawing/2014/main" id="{30139975-B5EA-4070-A5EF-CE9D7053DE68}"/>
              </a:ext>
            </a:extLst>
          </p:cNvPr>
          <p:cNvGrpSpPr>
            <a:grpSpLocks noChangeAspect="1"/>
          </p:cNvGrpSpPr>
          <p:nvPr/>
        </p:nvGrpSpPr>
        <p:grpSpPr bwMode="auto">
          <a:xfrm>
            <a:off x="3057346" y="4966250"/>
            <a:ext cx="418209" cy="420053"/>
            <a:chOff x="522" y="2880"/>
            <a:chExt cx="908" cy="912"/>
          </a:xfrm>
          <a:solidFill>
            <a:schemeClr val="accent1"/>
          </a:solidFill>
        </p:grpSpPr>
        <p:sp>
          <p:nvSpPr>
            <p:cNvPr id="287" name="Freeform 5">
              <a:extLst>
                <a:ext uri="{FF2B5EF4-FFF2-40B4-BE49-F238E27FC236}">
                  <a16:creationId xmlns:a16="http://schemas.microsoft.com/office/drawing/2014/main" id="{F8F3F4DA-E4A1-4C96-BDDA-6CA01874AEF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88" name="Freeform 6">
              <a:extLst>
                <a:ext uri="{FF2B5EF4-FFF2-40B4-BE49-F238E27FC236}">
                  <a16:creationId xmlns:a16="http://schemas.microsoft.com/office/drawing/2014/main" id="{997B163C-E820-46A0-99F5-A95FEE0780F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A486A3AB-4E4B-4DBC-906F-4543C02F043E}"/>
              </a:ext>
            </a:extLst>
          </p:cNvPr>
          <p:cNvGrpSpPr/>
          <p:nvPr/>
        </p:nvGrpSpPr>
        <p:grpSpPr>
          <a:xfrm>
            <a:off x="3005087" y="5495713"/>
            <a:ext cx="469199" cy="808027"/>
            <a:chOff x="10695214" y="4270043"/>
            <a:chExt cx="860430" cy="1481780"/>
          </a:xfrm>
        </p:grpSpPr>
        <p:pic>
          <p:nvPicPr>
            <p:cNvPr id="285" name="Picture 284">
              <a:extLst>
                <a:ext uri="{FF2B5EF4-FFF2-40B4-BE49-F238E27FC236}">
                  <a16:creationId xmlns:a16="http://schemas.microsoft.com/office/drawing/2014/main" id="{F377FC5B-6C1E-448C-8F1D-48610C465834}"/>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286" name="Picture 285">
              <a:extLst>
                <a:ext uri="{FF2B5EF4-FFF2-40B4-BE49-F238E27FC236}">
                  <a16:creationId xmlns:a16="http://schemas.microsoft.com/office/drawing/2014/main" id="{018EEFA3-E786-4A05-B133-5D2247C9D2D4}"/>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289" name="Group 288">
            <a:extLst>
              <a:ext uri="{FF2B5EF4-FFF2-40B4-BE49-F238E27FC236}">
                <a16:creationId xmlns:a16="http://schemas.microsoft.com/office/drawing/2014/main" id="{CEEE47AD-6094-4781-A110-2DCC62A3F819}"/>
              </a:ext>
            </a:extLst>
          </p:cNvPr>
          <p:cNvGrpSpPr/>
          <p:nvPr/>
        </p:nvGrpSpPr>
        <p:grpSpPr>
          <a:xfrm>
            <a:off x="442483" y="4659261"/>
            <a:ext cx="499166" cy="640202"/>
            <a:chOff x="10344945" y="2179929"/>
            <a:chExt cx="401613" cy="515089"/>
          </a:xfrm>
        </p:grpSpPr>
        <p:sp>
          <p:nvSpPr>
            <p:cNvPr id="290" name="Rectangle 289">
              <a:extLst>
                <a:ext uri="{FF2B5EF4-FFF2-40B4-BE49-F238E27FC236}">
                  <a16:creationId xmlns:a16="http://schemas.microsoft.com/office/drawing/2014/main" id="{2CC3CBC6-E5AC-4010-8B27-7736C10CB84C}"/>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91" name="Freeform 188">
              <a:extLst>
                <a:ext uri="{FF2B5EF4-FFF2-40B4-BE49-F238E27FC236}">
                  <a16:creationId xmlns:a16="http://schemas.microsoft.com/office/drawing/2014/main" id="{4357F58D-74FA-49A1-A6EA-8B947BA8BE9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2" name="Connector: Elbow 291">
            <a:extLst>
              <a:ext uri="{FF2B5EF4-FFF2-40B4-BE49-F238E27FC236}">
                <a16:creationId xmlns:a16="http://schemas.microsoft.com/office/drawing/2014/main" id="{9F5D0633-94CD-425D-85F0-F75677281ABA}"/>
              </a:ext>
            </a:extLst>
          </p:cNvPr>
          <p:cNvCxnSpPr>
            <a:cxnSpLocks/>
          </p:cNvCxnSpPr>
          <p:nvPr/>
        </p:nvCxnSpPr>
        <p:spPr>
          <a:xfrm rot="10800000" flipV="1">
            <a:off x="2268612" y="5585537"/>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9E7D10D8-BDE6-4ACF-8681-566C26D4171E}"/>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sp>
        <p:nvSpPr>
          <p:cNvPr id="294" name="Rectangle 293">
            <a:extLst>
              <a:ext uri="{FF2B5EF4-FFF2-40B4-BE49-F238E27FC236}">
                <a16:creationId xmlns:a16="http://schemas.microsoft.com/office/drawing/2014/main" id="{E35D61BA-4886-49AF-A2B3-3A7E737A278D}"/>
              </a:ext>
            </a:extLst>
          </p:cNvPr>
          <p:cNvSpPr/>
          <p:nvPr/>
        </p:nvSpPr>
        <p:spPr>
          <a:xfrm>
            <a:off x="9263374" y="4220531"/>
            <a:ext cx="127951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Azure Data Studio</a:t>
            </a:r>
          </a:p>
        </p:txBody>
      </p:sp>
      <p:pic>
        <p:nvPicPr>
          <p:cNvPr id="295" name="Picture 294">
            <a:extLst>
              <a:ext uri="{FF2B5EF4-FFF2-40B4-BE49-F238E27FC236}">
                <a16:creationId xmlns:a16="http://schemas.microsoft.com/office/drawing/2014/main" id="{8D27E2C8-EE1B-44CA-8D0B-B879C104657C}"/>
              </a:ext>
            </a:extLst>
          </p:cNvPr>
          <p:cNvPicPr>
            <a:picLocks noChangeAspect="1"/>
          </p:cNvPicPr>
          <p:nvPr/>
        </p:nvPicPr>
        <p:blipFill>
          <a:blip r:embed="rId13"/>
          <a:stretch>
            <a:fillRect/>
          </a:stretch>
        </p:blipFill>
        <p:spPr>
          <a:xfrm>
            <a:off x="8931294" y="4677501"/>
            <a:ext cx="1943675" cy="1175316"/>
          </a:xfrm>
          <a:prstGeom prst="rect">
            <a:avLst/>
          </a:prstGeom>
        </p:spPr>
      </p:pic>
    </p:spTree>
    <p:extLst>
      <p:ext uri="{BB962C8B-B14F-4D97-AF65-F5344CB8AC3E}">
        <p14:creationId xmlns:p14="http://schemas.microsoft.com/office/powerpoint/2010/main" val="191098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1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9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p:bldP spid="164" grpId="0" animBg="1"/>
      <p:bldP spid="166" grpId="0"/>
      <p:bldP spid="191" grpId="0"/>
      <p:bldP spid="230" grpId="0" animBg="1"/>
      <p:bldP spid="232" grpId="0"/>
      <p:bldP spid="282" grpId="0"/>
      <p:bldP spid="293" grpId="0"/>
      <p:bldP spid="29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875066"/>
            <a:ext cx="4659366" cy="3262432"/>
          </a:xfrm>
          <a:prstGeom prst="rect">
            <a:avLst/>
          </a:prstGeom>
          <a:noFill/>
        </p:spPr>
        <p:txBody>
          <a:bodyPr wrap="square" lIns="91440" tIns="45720" rIns="91440" bIns="45720" rtlCol="0">
            <a:spAutoFit/>
          </a:bodyPr>
          <a:lstStyle/>
          <a:p>
            <a:pPr fontAlgn="base">
              <a:spcAft>
                <a:spcPts val="1200"/>
              </a:spcAft>
            </a:pPr>
            <a:r>
              <a:rPr lang="en-US" sz="1600" b="1" dirty="0"/>
              <a:t>Azure Data Studio </a:t>
            </a:r>
            <a:r>
              <a:rPr lang="en-US" sz="1600" dirty="0"/>
              <a:t>is a lightweight, open source, cross-platform graphical management tool and code editor</a:t>
            </a:r>
          </a:p>
          <a:p>
            <a:pPr fontAlgn="base">
              <a:spcAft>
                <a:spcPts val="1200"/>
              </a:spcAft>
            </a:pPr>
            <a:r>
              <a:rPr lang="en-US" sz="1600" dirty="0"/>
              <a:t>Enable a modern DevOps experience for database developers and DBAs on their platform of choice​</a:t>
            </a:r>
          </a:p>
          <a:p>
            <a:pPr fontAlgn="base">
              <a:spcAft>
                <a:spcPts val="1200"/>
              </a:spcAft>
            </a:pPr>
            <a:r>
              <a:rPr lang="en-US" sz="1600" dirty="0"/>
              <a:t>Simplify development, configuration, management, monitoring and troubleshooting for SQL databases on-premises and in the cloud</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endParaRPr lang="en-US" sz="1600" dirty="0">
              <a:solidFill>
                <a:srgbClr val="000000"/>
              </a:solidFill>
              <a:latin typeface="Segoe UI" panose="020B0502040204020203" pitchFamily="34" charset="0"/>
              <a:cs typeface="Segoe UI" panose="020B0502040204020203" pitchFamily="34" charset="0"/>
            </a:endParaRPr>
          </a:p>
          <a:p>
            <a:pPr fontAlgn="base">
              <a:spcAft>
                <a:spcPts val="1200"/>
              </a:spcAft>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lang="en-US" sz="1600" dirty="0"/>
              <a:t>to access, configure, manage, and administer all SQL Server components</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369834" y="536978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3013388" y="5257799"/>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Query Tuning Assistant</a:t>
            </a:r>
          </a:p>
        </p:txBody>
      </p:sp>
      <p:sp>
        <p:nvSpPr>
          <p:cNvPr id="5" name="TextBox 4">
            <a:extLst>
              <a:ext uri="{FF2B5EF4-FFF2-40B4-BE49-F238E27FC236}">
                <a16:creationId xmlns:a16="http://schemas.microsoft.com/office/drawing/2014/main" id="{B744BAA0-0D3D-4C7D-8ED2-342075EAC776}"/>
              </a:ext>
            </a:extLst>
          </p:cNvPr>
          <p:cNvSpPr txBox="1"/>
          <p:nvPr/>
        </p:nvSpPr>
        <p:spPr>
          <a:xfrm rot="18906188">
            <a:off x="3239041" y="2581627"/>
            <a:ext cx="5463636" cy="553998"/>
          </a:xfrm>
          <a:prstGeom prst="rect">
            <a:avLst/>
          </a:prstGeom>
          <a:noFill/>
        </p:spPr>
        <p:txBody>
          <a:bodyPr wrap="square" lIns="0" tIns="0" rIns="0" bIns="0" rtlCol="0">
            <a:spAutoFit/>
          </a:bodyPr>
          <a:lstStyle/>
          <a:p>
            <a:pPr algn="l"/>
            <a:r>
              <a:rPr lang="en-US" sz="3600" dirty="0">
                <a:solidFill>
                  <a:srgbClr val="FF0000"/>
                </a:solidFill>
              </a:rPr>
              <a:t>TO BE REPLACED</a:t>
            </a:r>
          </a:p>
        </p:txBody>
      </p:sp>
    </p:spTree>
    <p:extLst>
      <p:ext uri="{BB962C8B-B14F-4D97-AF65-F5344CB8AC3E}">
        <p14:creationId xmlns:p14="http://schemas.microsoft.com/office/powerpoint/2010/main" val="3721142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Big Data Clusters and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6" ma:contentTypeDescription="Create a new document." ma:contentTypeScope="" ma:versionID="046de0aee10ce4fc1b31da38e28f455b">
  <xsd:schema xmlns:xsd="http://www.w3.org/2001/XMLSchema" xmlns:xs="http://www.w3.org/2001/XMLSchema" xmlns:p="http://schemas.microsoft.com/office/2006/metadata/properties" xmlns:ns2="3ae6f26d-9444-4782-a775-fd15bae28999" xmlns:ns3="72c0272b-f05b-475f-9459-f7525b8ef3e1" targetNamespace="http://schemas.microsoft.com/office/2006/metadata/properties" ma:root="true" ma:fieldsID="53e1e08b025d38e5a72e505f7fd29efc" ns2:_="" ns3:_="">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documentManagement>
</p:properti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466DC21-689C-4C61-877F-C05AEFF686CB}"/>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purl.org/dc/dcmitype/"/>
    <ds:schemaRef ds:uri="9d1f81f6-e953-47ea-988e-33ed651c58e6"/>
    <ds:schemaRef ds:uri="http://schemas.microsoft.com/office/2006/documentManagement/types"/>
    <ds:schemaRef ds:uri="http://purl.org/dc/elements/1.1/"/>
    <ds:schemaRef ds:uri="http://schemas.microsoft.com/office/2006/metadata/properties"/>
    <ds:schemaRef ds:uri="230e9df3-be65-4c73-a93b-d1236ebd677e"/>
    <ds:schemaRef ds:uri="http://purl.org/dc/terms/"/>
    <ds:schemaRef ds:uri="5a4b3278-325d-441a-b38f-6f1926bc734e"/>
    <ds:schemaRef ds:uri="http://schemas.microsoft.com/office/infopath/2007/PartnerControls"/>
    <ds:schemaRef ds:uri="http://schemas.openxmlformats.org/package/2006/metadata/core-properties"/>
    <ds:schemaRef ds:uri="http://schemas.microsoft.com/sharepoint/v3"/>
    <ds:schemaRef ds:uri="http://www.w3.org/XML/1998/namespace"/>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2052</TotalTime>
  <Words>3961</Words>
  <Application>Microsoft Office PowerPoint</Application>
  <PresentationFormat>Widescreen</PresentationFormat>
  <Paragraphs>629</Paragraphs>
  <Slides>43</Slides>
  <Notes>32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Modernize your database with SQL Server 2019</vt:lpstr>
      <vt:lpstr>The Workshop</vt:lpstr>
      <vt:lpstr>Module 1: Why SQL Server 2019?</vt:lpstr>
      <vt:lpstr>SQL Server end of support</vt:lpstr>
      <vt:lpstr>Built on the innovation of SQL Server 2016 and 2017</vt:lpstr>
      <vt:lpstr>Modernize on premises with SQL Server 2019</vt:lpstr>
      <vt:lpstr>PowerPoint Presentation</vt:lpstr>
      <vt:lpstr>The Azure Data Studio tools experience </vt:lpstr>
      <vt:lpstr>Module 2: Big Data Clusters and Data Virtualization</vt:lpstr>
      <vt:lpstr>SQL Server 2019 enables intelligence over all your data</vt:lpstr>
      <vt:lpstr>All on a unified data services platform </vt:lpstr>
      <vt:lpstr>SQL Server 2019 big data, analytics, and AI </vt:lpstr>
      <vt:lpstr>SQL Server is the hub for integrating data</vt:lpstr>
      <vt:lpstr>Scale out big data compute and storage</vt:lpstr>
      <vt:lpstr>Build and End-to-End AI Application</vt:lpstr>
      <vt:lpstr>SQL Server Big Data Cluster Architecture</vt:lpstr>
      <vt:lpstr>Module 2 Activity: The SQL Server Data Hub</vt:lpstr>
      <vt:lpstr>Module 3: Intelligent Performance</vt:lpstr>
      <vt:lpstr>Intelligent Performance with SQL Server The intelligent database </vt:lpstr>
      <vt:lpstr>Intelligent Query Processing</vt:lpstr>
      <vt:lpstr>Lightweight Query Profiling</vt:lpstr>
      <vt:lpstr>SQL Server and Persistent Memory</vt:lpstr>
      <vt:lpstr>Tempdb just runs faster</vt:lpstr>
      <vt:lpstr>Module 3 Activity: The intelligent database</vt:lpstr>
      <vt:lpstr>Module 4: New Security Capabilities</vt:lpstr>
      <vt:lpstr>Mission critical security Confidential computing  </vt:lpstr>
      <vt:lpstr>Activity: Security Demo</vt:lpstr>
      <vt:lpstr>Module 5: Mission Critical Availability</vt:lpstr>
      <vt:lpstr>Mission critical availability Keep SQL Server running </vt:lpstr>
      <vt:lpstr>Activity: Availability Demo</vt:lpstr>
      <vt:lpstr>Module 6: The Modern Development Platform</vt:lpstr>
      <vt:lpstr>The modern development platform </vt:lpstr>
      <vt:lpstr>Enhancing the developer experience</vt:lpstr>
      <vt:lpstr>Activity: The modern development platform</vt:lpstr>
      <vt:lpstr>Module 7: SQL Server on Linux</vt:lpstr>
      <vt:lpstr>Platform of Choice with Compatibility</vt:lpstr>
      <vt:lpstr>The same abstraction layer with SQL Server on Linux </vt:lpstr>
      <vt:lpstr>Activity: SQL Server Linux</vt:lpstr>
      <vt:lpstr>Module 8: SQL Server Containers and Kubernetes</vt:lpstr>
      <vt:lpstr>Activity: SQL Server Containers and k8s</vt:lpstr>
      <vt:lpstr>The Customer Voice</vt:lpstr>
      <vt:lpstr>What’s Next?</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13</cp:revision>
  <dcterms:created xsi:type="dcterms:W3CDTF">2018-08-10T17:04:28Z</dcterms:created>
  <dcterms:modified xsi:type="dcterms:W3CDTF">2019-01-22T00:52:50Z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